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98" r:id="rId1"/>
  </p:sldMasterIdLst>
  <p:notesMasterIdLst>
    <p:notesMasterId r:id="rId15"/>
  </p:notesMasterIdLst>
  <p:handoutMasterIdLst>
    <p:handoutMasterId r:id="rId16"/>
  </p:handoutMasterIdLst>
  <p:sldIdLst>
    <p:sldId id="334" r:id="rId2"/>
    <p:sldId id="315" r:id="rId3"/>
    <p:sldId id="336" r:id="rId4"/>
    <p:sldId id="321" r:id="rId5"/>
    <p:sldId id="289" r:id="rId6"/>
    <p:sldId id="317" r:id="rId7"/>
    <p:sldId id="318" r:id="rId8"/>
    <p:sldId id="337" r:id="rId9"/>
    <p:sldId id="320" r:id="rId10"/>
    <p:sldId id="333" r:id="rId11"/>
    <p:sldId id="335" r:id="rId12"/>
    <p:sldId id="338" r:id="rId13"/>
    <p:sldId id="313" r:id="rId14"/>
  </p:sldIdLst>
  <p:sldSz cx="9144000" cy="6858000" type="screen4x3"/>
  <p:notesSz cx="6858000" cy="9144000"/>
  <p:embeddedFontLst>
    <p:embeddedFont>
      <p:font typeface="Arial Black" panose="020B0A04020102020204" pitchFamily="34" charset="0"/>
      <p:bold r:id="rId17"/>
    </p:embeddedFont>
  </p:embeddedFontLst>
  <p:defaultTextStyle>
    <a:defPPr>
      <a:defRPr lang="it-IT"/>
    </a:defPPr>
    <a:lvl1pPr algn="l" rtl="0" fontAlgn="base">
      <a:spcBef>
        <a:spcPct val="20000"/>
      </a:spcBef>
      <a:spcAft>
        <a:spcPct val="0"/>
      </a:spcAft>
      <a:buClr>
        <a:schemeClr val="bg2"/>
      </a:buClr>
      <a:buSzPct val="70000"/>
      <a:buFont typeface="Wingdings" pitchFamily="2" charset="2"/>
      <a:defRPr sz="2300" kern="1200">
        <a:solidFill>
          <a:schemeClr val="tx1"/>
        </a:solidFill>
        <a:latin typeface="Arial" charset="0"/>
        <a:ea typeface="+mn-ea"/>
        <a:cs typeface="+mn-cs"/>
      </a:defRPr>
    </a:lvl1pPr>
    <a:lvl2pPr marL="457200" algn="l" rtl="0" fontAlgn="base">
      <a:spcBef>
        <a:spcPct val="20000"/>
      </a:spcBef>
      <a:spcAft>
        <a:spcPct val="0"/>
      </a:spcAft>
      <a:buClr>
        <a:schemeClr val="bg2"/>
      </a:buClr>
      <a:buSzPct val="70000"/>
      <a:buFont typeface="Wingdings" pitchFamily="2" charset="2"/>
      <a:defRPr sz="2300" kern="1200">
        <a:solidFill>
          <a:schemeClr val="tx1"/>
        </a:solidFill>
        <a:latin typeface="Arial" charset="0"/>
        <a:ea typeface="+mn-ea"/>
        <a:cs typeface="+mn-cs"/>
      </a:defRPr>
    </a:lvl2pPr>
    <a:lvl3pPr marL="914400" algn="l" rtl="0" fontAlgn="base">
      <a:spcBef>
        <a:spcPct val="20000"/>
      </a:spcBef>
      <a:spcAft>
        <a:spcPct val="0"/>
      </a:spcAft>
      <a:buClr>
        <a:schemeClr val="bg2"/>
      </a:buClr>
      <a:buSzPct val="70000"/>
      <a:buFont typeface="Wingdings" pitchFamily="2" charset="2"/>
      <a:defRPr sz="2300" kern="1200">
        <a:solidFill>
          <a:schemeClr val="tx1"/>
        </a:solidFill>
        <a:latin typeface="Arial" charset="0"/>
        <a:ea typeface="+mn-ea"/>
        <a:cs typeface="+mn-cs"/>
      </a:defRPr>
    </a:lvl3pPr>
    <a:lvl4pPr marL="1371600" algn="l" rtl="0" fontAlgn="base">
      <a:spcBef>
        <a:spcPct val="20000"/>
      </a:spcBef>
      <a:spcAft>
        <a:spcPct val="0"/>
      </a:spcAft>
      <a:buClr>
        <a:schemeClr val="bg2"/>
      </a:buClr>
      <a:buSzPct val="70000"/>
      <a:buFont typeface="Wingdings" pitchFamily="2" charset="2"/>
      <a:defRPr sz="2300" kern="1200">
        <a:solidFill>
          <a:schemeClr val="tx1"/>
        </a:solidFill>
        <a:latin typeface="Arial" charset="0"/>
        <a:ea typeface="+mn-ea"/>
        <a:cs typeface="+mn-cs"/>
      </a:defRPr>
    </a:lvl4pPr>
    <a:lvl5pPr marL="1828800" algn="l" rtl="0" fontAlgn="base">
      <a:spcBef>
        <a:spcPct val="20000"/>
      </a:spcBef>
      <a:spcAft>
        <a:spcPct val="0"/>
      </a:spcAft>
      <a:buClr>
        <a:schemeClr val="bg2"/>
      </a:buClr>
      <a:buSzPct val="70000"/>
      <a:buFont typeface="Wingdings" pitchFamily="2" charset="2"/>
      <a:defRPr sz="2300" kern="1200">
        <a:solidFill>
          <a:schemeClr val="tx1"/>
        </a:solidFill>
        <a:latin typeface="Arial" charset="0"/>
        <a:ea typeface="+mn-ea"/>
        <a:cs typeface="+mn-cs"/>
      </a:defRPr>
    </a:lvl5pPr>
    <a:lvl6pPr marL="2286000" algn="l" defTabSz="914400" rtl="0" eaLnBrk="1" latinLnBrk="0" hangingPunct="1">
      <a:defRPr sz="2300" kern="1200">
        <a:solidFill>
          <a:schemeClr val="tx1"/>
        </a:solidFill>
        <a:latin typeface="Arial" charset="0"/>
        <a:ea typeface="+mn-ea"/>
        <a:cs typeface="+mn-cs"/>
      </a:defRPr>
    </a:lvl6pPr>
    <a:lvl7pPr marL="2743200" algn="l" defTabSz="914400" rtl="0" eaLnBrk="1" latinLnBrk="0" hangingPunct="1">
      <a:defRPr sz="2300" kern="1200">
        <a:solidFill>
          <a:schemeClr val="tx1"/>
        </a:solidFill>
        <a:latin typeface="Arial" charset="0"/>
        <a:ea typeface="+mn-ea"/>
        <a:cs typeface="+mn-cs"/>
      </a:defRPr>
    </a:lvl7pPr>
    <a:lvl8pPr marL="3200400" algn="l" defTabSz="914400" rtl="0" eaLnBrk="1" latinLnBrk="0" hangingPunct="1">
      <a:defRPr sz="2300" kern="1200">
        <a:solidFill>
          <a:schemeClr val="tx1"/>
        </a:solidFill>
        <a:latin typeface="Arial" charset="0"/>
        <a:ea typeface="+mn-ea"/>
        <a:cs typeface="+mn-cs"/>
      </a:defRPr>
    </a:lvl8pPr>
    <a:lvl9pPr marL="3657600" algn="l" defTabSz="914400" rtl="0" eaLnBrk="1" latinLnBrk="0" hangingPunct="1">
      <a:defRPr sz="23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80"/>
    <a:srgbClr val="00CC99"/>
    <a:srgbClr val="000099"/>
    <a:srgbClr val="66CCFF"/>
    <a:srgbClr val="00FF00"/>
    <a:srgbClr val="9933FF"/>
    <a:srgbClr val="FF9933"/>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9828" autoAdjust="0"/>
  </p:normalViewPr>
  <p:slideViewPr>
    <p:cSldViewPr>
      <p:cViewPr varScale="1">
        <p:scale>
          <a:sx n="67" d="100"/>
          <a:sy n="67" d="100"/>
        </p:scale>
        <p:origin x="1260"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104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76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lvl1pPr>
          </a:lstStyle>
          <a:p>
            <a:pPr>
              <a:defRPr/>
            </a:pPr>
            <a:endParaRPr lang="it-IT"/>
          </a:p>
        </p:txBody>
      </p:sp>
      <p:sp>
        <p:nvSpPr>
          <p:cNvPr id="15769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lvl1pPr>
          </a:lstStyle>
          <a:p>
            <a:pPr>
              <a:defRPr/>
            </a:pPr>
            <a:endParaRPr lang="it-IT"/>
          </a:p>
        </p:txBody>
      </p:sp>
      <p:sp>
        <p:nvSpPr>
          <p:cNvPr id="15770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lvl1pPr>
          </a:lstStyle>
          <a:p>
            <a:pPr>
              <a:defRPr/>
            </a:pPr>
            <a:endParaRPr lang="it-IT"/>
          </a:p>
        </p:txBody>
      </p:sp>
      <p:sp>
        <p:nvSpPr>
          <p:cNvPr id="15770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lvl1pPr>
          </a:lstStyle>
          <a:p>
            <a:pPr>
              <a:defRPr/>
            </a:pPr>
            <a:fld id="{263DEED1-174E-4B22-A933-0C57F7BD8545}" type="slidenum">
              <a:rPr lang="it-IT"/>
              <a:pPr>
                <a:defRPr/>
              </a:pPr>
              <a:t>‹N›</a:t>
            </a:fld>
            <a:endParaRPr lang="it-IT"/>
          </a:p>
        </p:txBody>
      </p:sp>
    </p:spTree>
    <p:extLst>
      <p:ext uri="{BB962C8B-B14F-4D97-AF65-F5344CB8AC3E}">
        <p14:creationId xmlns:p14="http://schemas.microsoft.com/office/powerpoint/2010/main" val="26206394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lvl1pPr>
          </a:lstStyle>
          <a:p>
            <a:pPr>
              <a:defRPr/>
            </a:pPr>
            <a:endParaRPr lang="it-IT"/>
          </a:p>
        </p:txBody>
      </p:sp>
      <p:sp>
        <p:nvSpPr>
          <p:cNvPr id="2088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lvl1pPr>
          </a:lstStyle>
          <a:p>
            <a:pPr>
              <a:defRPr/>
            </a:pPr>
            <a:endParaRPr lang="it-IT"/>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89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2089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lvl1pPr>
          </a:lstStyle>
          <a:p>
            <a:pPr>
              <a:defRPr/>
            </a:pPr>
            <a:endParaRPr lang="it-IT"/>
          </a:p>
        </p:txBody>
      </p:sp>
      <p:sp>
        <p:nvSpPr>
          <p:cNvPr id="2089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lvl1pPr>
          </a:lstStyle>
          <a:p>
            <a:pPr>
              <a:defRPr/>
            </a:pPr>
            <a:fld id="{AE6FDD59-645E-4CC6-B7F1-6C24C4717ABE}" type="slidenum">
              <a:rPr lang="it-IT"/>
              <a:pPr>
                <a:defRPr/>
              </a:pPr>
              <a:t>‹N›</a:t>
            </a:fld>
            <a:endParaRPr lang="it-IT"/>
          </a:p>
        </p:txBody>
      </p:sp>
    </p:spTree>
    <p:extLst>
      <p:ext uri="{BB962C8B-B14F-4D97-AF65-F5344CB8AC3E}">
        <p14:creationId xmlns:p14="http://schemas.microsoft.com/office/powerpoint/2010/main" val="4112249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AutoShape 2"/>
          <p:cNvSpPr>
            <a:spLocks noChangeArrowheads="1"/>
          </p:cNvSpPr>
          <p:nvPr/>
        </p:nvSpPr>
        <p:spPr bwMode="auto">
          <a:xfrm>
            <a:off x="782638" y="739775"/>
            <a:ext cx="7656512" cy="5089525"/>
          </a:xfrm>
          <a:prstGeom prst="roundRect">
            <a:avLst>
              <a:gd name="adj" fmla="val 0"/>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300">
                <a:solidFill>
                  <a:schemeClr val="tx1"/>
                </a:solidFill>
                <a:latin typeface="Arial" charset="0"/>
              </a:defRPr>
            </a:lvl1pPr>
            <a:lvl2pPr marL="742950" indent="-285750" eaLnBrk="0" hangingPunct="0">
              <a:defRPr sz="2300">
                <a:solidFill>
                  <a:schemeClr val="tx1"/>
                </a:solidFill>
                <a:latin typeface="Arial" charset="0"/>
              </a:defRPr>
            </a:lvl2pPr>
            <a:lvl3pPr marL="1143000" indent="-228600" eaLnBrk="0" hangingPunct="0">
              <a:defRPr sz="2300">
                <a:solidFill>
                  <a:schemeClr val="tx1"/>
                </a:solidFill>
                <a:latin typeface="Arial" charset="0"/>
              </a:defRPr>
            </a:lvl3pPr>
            <a:lvl4pPr marL="1600200" indent="-228600" eaLnBrk="0" hangingPunct="0">
              <a:defRPr sz="2300">
                <a:solidFill>
                  <a:schemeClr val="tx1"/>
                </a:solidFill>
                <a:latin typeface="Arial" charset="0"/>
              </a:defRPr>
            </a:lvl4pPr>
            <a:lvl5pPr marL="2057400" indent="-228600" eaLnBrk="0" hangingPunct="0">
              <a:defRPr sz="2300">
                <a:solidFill>
                  <a:schemeClr val="tx1"/>
                </a:solidFill>
                <a:latin typeface="Arial" charset="0"/>
              </a:defRPr>
            </a:lvl5pPr>
            <a:lvl6pPr marL="25146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6pPr>
            <a:lvl7pPr marL="29718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7pPr>
            <a:lvl8pPr marL="34290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8pPr>
            <a:lvl9pPr marL="38862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9pPr>
          </a:lstStyle>
          <a:p>
            <a:pPr algn="ctr" eaLnBrk="1" hangingPunct="1">
              <a:spcBef>
                <a:spcPct val="0"/>
              </a:spcBef>
              <a:buClrTx/>
              <a:buSzTx/>
              <a:buFontTx/>
              <a:buNone/>
            </a:pPr>
            <a:endParaRPr lang="it-IT" altLang="it-IT" sz="2400">
              <a:latin typeface="Times New Roman" pitchFamily="18" charset="0"/>
            </a:endParaRPr>
          </a:p>
        </p:txBody>
      </p:sp>
      <p:sp>
        <p:nvSpPr>
          <p:cNvPr id="5" name="AutoShape 3"/>
          <p:cNvSpPr>
            <a:spLocks noChangeArrowheads="1"/>
          </p:cNvSpPr>
          <p:nvPr/>
        </p:nvSpPr>
        <p:spPr bwMode="white">
          <a:xfrm>
            <a:off x="882650" y="835025"/>
            <a:ext cx="7435850" cy="4897438"/>
          </a:xfrm>
          <a:prstGeom prst="roundRect">
            <a:avLst>
              <a:gd name="adj" fmla="val 0"/>
            </a:avLst>
          </a:prstGeom>
          <a:solidFill>
            <a:schemeClr val="bg1"/>
          </a:solidFill>
          <a:ln>
            <a:noFill/>
          </a:ln>
          <a:effectLst/>
          <a:extLst>
            <a:ext uri="{91240B29-F687-4F45-9708-019B960494DF}">
              <a14:hiddenLine xmlns:a14="http://schemas.microsoft.com/office/drawing/2010/main" w="9525">
                <a:solidFill>
                  <a:srgbClr val="CCCC9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300">
                <a:solidFill>
                  <a:schemeClr val="tx1"/>
                </a:solidFill>
                <a:latin typeface="Arial" charset="0"/>
              </a:defRPr>
            </a:lvl1pPr>
            <a:lvl2pPr marL="742950" indent="-285750" eaLnBrk="0" hangingPunct="0">
              <a:defRPr sz="2300">
                <a:solidFill>
                  <a:schemeClr val="tx1"/>
                </a:solidFill>
                <a:latin typeface="Arial" charset="0"/>
              </a:defRPr>
            </a:lvl2pPr>
            <a:lvl3pPr marL="1143000" indent="-228600" eaLnBrk="0" hangingPunct="0">
              <a:defRPr sz="2300">
                <a:solidFill>
                  <a:schemeClr val="tx1"/>
                </a:solidFill>
                <a:latin typeface="Arial" charset="0"/>
              </a:defRPr>
            </a:lvl3pPr>
            <a:lvl4pPr marL="1600200" indent="-228600" eaLnBrk="0" hangingPunct="0">
              <a:defRPr sz="2300">
                <a:solidFill>
                  <a:schemeClr val="tx1"/>
                </a:solidFill>
                <a:latin typeface="Arial" charset="0"/>
              </a:defRPr>
            </a:lvl4pPr>
            <a:lvl5pPr marL="2057400" indent="-228600" eaLnBrk="0" hangingPunct="0">
              <a:defRPr sz="2300">
                <a:solidFill>
                  <a:schemeClr val="tx1"/>
                </a:solidFill>
                <a:latin typeface="Arial" charset="0"/>
              </a:defRPr>
            </a:lvl5pPr>
            <a:lvl6pPr marL="25146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6pPr>
            <a:lvl7pPr marL="29718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7pPr>
            <a:lvl8pPr marL="34290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8pPr>
            <a:lvl9pPr marL="38862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9pPr>
          </a:lstStyle>
          <a:p>
            <a:pPr algn="ctr" eaLnBrk="1" hangingPunct="1">
              <a:spcBef>
                <a:spcPct val="0"/>
              </a:spcBef>
              <a:buClrTx/>
              <a:buSzTx/>
              <a:buFontTx/>
              <a:buNone/>
            </a:pPr>
            <a:endParaRPr lang="it-IT" altLang="it-IT" sz="2400">
              <a:latin typeface="Times New Roman" pitchFamily="18" charset="0"/>
            </a:endParaRPr>
          </a:p>
        </p:txBody>
      </p:sp>
      <p:sp>
        <p:nvSpPr>
          <p:cNvPr id="6" name="AutoShape 4"/>
          <p:cNvSpPr>
            <a:spLocks noChangeArrowheads="1"/>
          </p:cNvSpPr>
          <p:nvPr/>
        </p:nvSpPr>
        <p:spPr bwMode="blackWhite">
          <a:xfrm>
            <a:off x="1743075" y="3387725"/>
            <a:ext cx="5641975" cy="2014538"/>
          </a:xfrm>
          <a:prstGeom prst="roundRect">
            <a:avLst>
              <a:gd name="adj" fmla="val 0"/>
            </a:avLst>
          </a:prstGeom>
          <a:solidFill>
            <a:schemeClr val="bg1"/>
          </a:solidFill>
          <a:ln w="88900">
            <a:solidFill>
              <a:srgbClr val="0099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300">
                <a:solidFill>
                  <a:schemeClr val="tx1"/>
                </a:solidFill>
                <a:latin typeface="Arial" charset="0"/>
              </a:defRPr>
            </a:lvl1pPr>
            <a:lvl2pPr marL="742950" indent="-285750" eaLnBrk="0" hangingPunct="0">
              <a:defRPr sz="2300">
                <a:solidFill>
                  <a:schemeClr val="tx1"/>
                </a:solidFill>
                <a:latin typeface="Arial" charset="0"/>
              </a:defRPr>
            </a:lvl2pPr>
            <a:lvl3pPr marL="1143000" indent="-228600" eaLnBrk="0" hangingPunct="0">
              <a:defRPr sz="2300">
                <a:solidFill>
                  <a:schemeClr val="tx1"/>
                </a:solidFill>
                <a:latin typeface="Arial" charset="0"/>
              </a:defRPr>
            </a:lvl3pPr>
            <a:lvl4pPr marL="1600200" indent="-228600" eaLnBrk="0" hangingPunct="0">
              <a:defRPr sz="2300">
                <a:solidFill>
                  <a:schemeClr val="tx1"/>
                </a:solidFill>
                <a:latin typeface="Arial" charset="0"/>
              </a:defRPr>
            </a:lvl4pPr>
            <a:lvl5pPr marL="2057400" indent="-228600" eaLnBrk="0" hangingPunct="0">
              <a:defRPr sz="2300">
                <a:solidFill>
                  <a:schemeClr val="tx1"/>
                </a:solidFill>
                <a:latin typeface="Arial" charset="0"/>
              </a:defRPr>
            </a:lvl5pPr>
            <a:lvl6pPr marL="25146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6pPr>
            <a:lvl7pPr marL="29718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7pPr>
            <a:lvl8pPr marL="34290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8pPr>
            <a:lvl9pPr marL="38862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9pPr>
          </a:lstStyle>
          <a:p>
            <a:pPr algn="ctr" eaLnBrk="1" hangingPunct="1">
              <a:spcBef>
                <a:spcPct val="0"/>
              </a:spcBef>
              <a:buClrTx/>
              <a:buSzTx/>
              <a:buFontTx/>
              <a:buNone/>
            </a:pPr>
            <a:endParaRPr lang="it-IT" altLang="it-IT" sz="1800"/>
          </a:p>
        </p:txBody>
      </p:sp>
      <p:sp>
        <p:nvSpPr>
          <p:cNvPr id="155653" name="Rectangle 5"/>
          <p:cNvSpPr>
            <a:spLocks noGrp="1" noChangeArrowheads="1"/>
          </p:cNvSpPr>
          <p:nvPr>
            <p:ph type="ctrTitle"/>
          </p:nvPr>
        </p:nvSpPr>
        <p:spPr>
          <a:xfrm>
            <a:off x="1163638" y="904875"/>
            <a:ext cx="6850062" cy="1997075"/>
          </a:xfrm>
        </p:spPr>
        <p:txBody>
          <a:bodyPr anchor="ctr" anchorCtr="1"/>
          <a:lstStyle>
            <a:lvl1pPr algn="ctr">
              <a:defRPr sz="3500" i="1">
                <a:solidFill>
                  <a:srgbClr val="000099"/>
                </a:solidFill>
              </a:defRPr>
            </a:lvl1pPr>
          </a:lstStyle>
          <a:p>
            <a:pPr lvl="0"/>
            <a:r>
              <a:rPr lang="it-IT" noProof="0"/>
              <a:t>Fare clic per modificare lo stile del titolo</a:t>
            </a:r>
          </a:p>
        </p:txBody>
      </p:sp>
      <p:sp>
        <p:nvSpPr>
          <p:cNvPr id="155654" name="Rectangle 6"/>
          <p:cNvSpPr>
            <a:spLocks noGrp="1" noChangeArrowheads="1"/>
          </p:cNvSpPr>
          <p:nvPr>
            <p:ph type="subTitle" idx="1"/>
          </p:nvPr>
        </p:nvSpPr>
        <p:spPr>
          <a:xfrm>
            <a:off x="2006600" y="3571875"/>
            <a:ext cx="5013672" cy="1677988"/>
          </a:xfrm>
        </p:spPr>
        <p:txBody>
          <a:bodyPr anchor="ctr"/>
          <a:lstStyle>
            <a:lvl1pPr marL="0" indent="0" algn="ctr">
              <a:buFont typeface="Wingdings" pitchFamily="2" charset="2"/>
              <a:buNone/>
              <a:defRPr sz="2800"/>
            </a:lvl1pPr>
          </a:lstStyle>
          <a:p>
            <a:pPr lvl="0"/>
            <a:r>
              <a:rPr lang="it-IT" noProof="0"/>
              <a:t>Fare clic per modificare lo stile del sottotitolo dello schema</a:t>
            </a:r>
          </a:p>
        </p:txBody>
      </p:sp>
    </p:spTree>
    <p:extLst>
      <p:ext uri="{BB962C8B-B14F-4D97-AF65-F5344CB8AC3E}">
        <p14:creationId xmlns:p14="http://schemas.microsoft.com/office/powerpoint/2010/main" val="1664603944"/>
      </p:ext>
    </p:extLst>
  </p:cSld>
  <p:clrMapOvr>
    <a:masterClrMapping/>
  </p:clrMapOvr>
  <p:transition>
    <p:dissolve/>
    <p:sndAc>
      <p:stSnd>
        <p:snd r:embed="rId1" name="click.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5"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089917100"/>
      </p:ext>
    </p:extLst>
  </p:cSld>
  <p:clrMapOvr>
    <a:masterClrMapping/>
  </p:clrMapOvr>
  <p:transition>
    <p:dissolve/>
    <p:sndAc>
      <p:stSnd>
        <p:snd r:embed="rId1" name="click.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34150" y="533400"/>
            <a:ext cx="1924050" cy="54102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762000" y="533400"/>
            <a:ext cx="5619750" cy="54102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5"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884160076"/>
      </p:ext>
    </p:extLst>
  </p:cSld>
  <p:clrMapOvr>
    <a:masterClrMapping/>
  </p:clrMapOvr>
  <p:transition>
    <p:dissolve/>
    <p:sndAc>
      <p:stSnd>
        <p:snd r:embed="rId1" name="click.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762000" y="533400"/>
            <a:ext cx="76962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762000" y="1905000"/>
            <a:ext cx="3771900" cy="40386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86300" y="1905000"/>
            <a:ext cx="3771900" cy="40386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6"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625187563"/>
      </p:ext>
    </p:extLst>
  </p:cSld>
  <p:clrMapOvr>
    <a:masterClrMapping/>
  </p:clrMapOvr>
  <p:transition>
    <p:dissolve/>
    <p:sndAc>
      <p:stSnd>
        <p:snd r:embed="rId1" name="click.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762000" y="533400"/>
            <a:ext cx="76962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762000" y="1905000"/>
            <a:ext cx="3771900" cy="40386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4686300" y="1905000"/>
            <a:ext cx="3771900" cy="19431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4686300" y="4000500"/>
            <a:ext cx="3771900" cy="19431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7"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2194870779"/>
      </p:ext>
    </p:extLst>
  </p:cSld>
  <p:clrMapOvr>
    <a:masterClrMapping/>
  </p:clrMapOvr>
  <p:transition>
    <p:dissolve/>
    <p:sndAc>
      <p:stSnd>
        <p:snd r:embed="rId1" name="click.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2390686463"/>
      </p:ext>
    </p:extLst>
  </p:cSld>
  <p:clrMapOvr>
    <a:masterClrMapping/>
  </p:clrMapOvr>
  <p:transition>
    <p:dissolve/>
    <p:sndAc>
      <p:stSnd>
        <p:snd r:embed="rId1" name="click.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5"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4135886837"/>
      </p:ext>
    </p:extLst>
  </p:cSld>
  <p:clrMapOvr>
    <a:masterClrMapping/>
  </p:clrMapOvr>
  <p:transition>
    <p:dissolve/>
    <p:sndAc>
      <p:stSnd>
        <p:snd r:embed="rId1" name="click.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762000" y="1905000"/>
            <a:ext cx="37719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86300" y="1905000"/>
            <a:ext cx="37719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6"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836291679"/>
      </p:ext>
    </p:extLst>
  </p:cSld>
  <p:clrMapOvr>
    <a:masterClrMapping/>
  </p:clrMapOvr>
  <p:transition>
    <p:dissolve/>
    <p:sndAc>
      <p:stSnd>
        <p:snd r:embed="rId1" name="click.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8"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516533536"/>
      </p:ext>
    </p:extLst>
  </p:cSld>
  <p:clrMapOvr>
    <a:masterClrMapping/>
  </p:clrMapOvr>
  <p:transition>
    <p:dissolve/>
    <p:sndAc>
      <p:stSnd>
        <p:snd r:embed="rId1" name="click.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4"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3165934233"/>
      </p:ext>
    </p:extLst>
  </p:cSld>
  <p:clrMapOvr>
    <a:masterClrMapping/>
  </p:clrMapOvr>
  <p:transition>
    <p:dissolve/>
    <p:sndAc>
      <p:stSnd>
        <p:snd r:embed="rId1" name="click.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3"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961915726"/>
      </p:ext>
    </p:extLst>
  </p:cSld>
  <p:clrMapOvr>
    <a:masterClrMapping/>
  </p:clrMapOvr>
  <p:transition>
    <p:dissolve/>
    <p:sndAc>
      <p:stSnd>
        <p:snd r:embed="rId1" name="click.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6"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945039255"/>
      </p:ext>
    </p:extLst>
  </p:cSld>
  <p:clrMapOvr>
    <a:masterClrMapping/>
  </p:clrMapOvr>
  <p:transition>
    <p:dissolve/>
    <p:sndAc>
      <p:stSnd>
        <p:snd r:embed="rId1" name="click.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xfrm>
            <a:off x="762000" y="6391275"/>
            <a:ext cx="2057400" cy="457200"/>
          </a:xfrm>
          <a:prstGeom prst="rect">
            <a:avLst/>
          </a:prstGeom>
        </p:spPr>
        <p:txBody>
          <a:bodyPr/>
          <a:lstStyle>
            <a:lvl1pPr>
              <a:defRPr/>
            </a:lvl1pPr>
          </a:lstStyle>
          <a:p>
            <a:pPr>
              <a:defRPr/>
            </a:pPr>
            <a:endParaRPr lang="it-IT"/>
          </a:p>
        </p:txBody>
      </p:sp>
      <p:sp>
        <p:nvSpPr>
          <p:cNvPr id="6" name="Rectangle 6"/>
          <p:cNvSpPr>
            <a:spLocks noGrp="1" noChangeArrowheads="1"/>
          </p:cNvSpPr>
          <p:nvPr>
            <p:ph type="sldNum" sz="quarter" idx="11"/>
          </p:nvPr>
        </p:nvSpPr>
        <p:spPr>
          <a:xfrm>
            <a:off x="6858000" y="6400800"/>
            <a:ext cx="1600200" cy="457200"/>
          </a:xfrm>
          <a:prstGeom prst="rect">
            <a:avLst/>
          </a:prstGeom>
        </p:spPr>
        <p:txBody>
          <a:bodyPr/>
          <a:lstStyle>
            <a:lvl1pPr>
              <a:defRPr/>
            </a:lvl1pPr>
          </a:lstStyle>
          <a:p>
            <a:pPr>
              <a:defRPr/>
            </a:pPr>
            <a:endParaRPr lang="it-IT"/>
          </a:p>
        </p:txBody>
      </p:sp>
    </p:spTree>
    <p:extLst>
      <p:ext uri="{BB962C8B-B14F-4D97-AF65-F5344CB8AC3E}">
        <p14:creationId xmlns:p14="http://schemas.microsoft.com/office/powerpoint/2010/main" val="1276004604"/>
      </p:ext>
    </p:extLst>
  </p:cSld>
  <p:clrMapOvr>
    <a:masterClrMapping/>
  </p:clrMapOvr>
  <p:transition>
    <p:dissolve/>
    <p:sndAc>
      <p:stSnd>
        <p:snd r:embed="rId1" name="click.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533400"/>
            <a:ext cx="7696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it-IT" altLang="it-IT"/>
              <a:t>Fare clic per modificare lo stile del titolo</a:t>
            </a:r>
          </a:p>
        </p:txBody>
      </p:sp>
      <p:sp>
        <p:nvSpPr>
          <p:cNvPr id="1027" name="Rectangle 3"/>
          <p:cNvSpPr>
            <a:spLocks noGrp="1" noChangeArrowheads="1"/>
          </p:cNvSpPr>
          <p:nvPr>
            <p:ph type="body" idx="1"/>
          </p:nvPr>
        </p:nvSpPr>
        <p:spPr bwMode="auto">
          <a:xfrm>
            <a:off x="762000" y="1905000"/>
            <a:ext cx="7696200"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grpSp>
        <p:nvGrpSpPr>
          <p:cNvPr id="1028" name="Group 7"/>
          <p:cNvGrpSpPr>
            <a:grpSpLocks/>
          </p:cNvGrpSpPr>
          <p:nvPr/>
        </p:nvGrpSpPr>
        <p:grpSpPr bwMode="auto">
          <a:xfrm>
            <a:off x="168275" y="228600"/>
            <a:ext cx="8823325" cy="6440488"/>
            <a:chOff x="106" y="144"/>
            <a:chExt cx="5558" cy="3840"/>
          </a:xfrm>
        </p:grpSpPr>
        <p:sp>
          <p:nvSpPr>
            <p:cNvPr id="1029" name="AutoShape 8"/>
            <p:cNvSpPr>
              <a:spLocks noChangeArrowheads="1"/>
            </p:cNvSpPr>
            <p:nvPr/>
          </p:nvSpPr>
          <p:spPr bwMode="auto">
            <a:xfrm>
              <a:off x="106" y="144"/>
              <a:ext cx="5558" cy="3840"/>
            </a:xfrm>
            <a:prstGeom prst="roundRect">
              <a:avLst>
                <a:gd name="adj" fmla="val 0"/>
              </a:avLst>
            </a:prstGeom>
            <a:noFill/>
            <a:ln w="28575">
              <a:solidFill>
                <a:srgbClr val="FF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300">
                  <a:solidFill>
                    <a:schemeClr val="tx1"/>
                  </a:solidFill>
                  <a:latin typeface="Arial" charset="0"/>
                </a:defRPr>
              </a:lvl1pPr>
              <a:lvl2pPr marL="742950" indent="-285750" eaLnBrk="0" hangingPunct="0">
                <a:defRPr sz="2300">
                  <a:solidFill>
                    <a:schemeClr val="tx1"/>
                  </a:solidFill>
                  <a:latin typeface="Arial" charset="0"/>
                </a:defRPr>
              </a:lvl2pPr>
              <a:lvl3pPr marL="1143000" indent="-228600" eaLnBrk="0" hangingPunct="0">
                <a:defRPr sz="2300">
                  <a:solidFill>
                    <a:schemeClr val="tx1"/>
                  </a:solidFill>
                  <a:latin typeface="Arial" charset="0"/>
                </a:defRPr>
              </a:lvl3pPr>
              <a:lvl4pPr marL="1600200" indent="-228600" eaLnBrk="0" hangingPunct="0">
                <a:defRPr sz="2300">
                  <a:solidFill>
                    <a:schemeClr val="tx1"/>
                  </a:solidFill>
                  <a:latin typeface="Arial" charset="0"/>
                </a:defRPr>
              </a:lvl4pPr>
              <a:lvl5pPr marL="2057400" indent="-228600" eaLnBrk="0" hangingPunct="0">
                <a:defRPr sz="2300">
                  <a:solidFill>
                    <a:schemeClr val="tx1"/>
                  </a:solidFill>
                  <a:latin typeface="Arial" charset="0"/>
                </a:defRPr>
              </a:lvl5pPr>
              <a:lvl6pPr marL="25146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6pPr>
              <a:lvl7pPr marL="29718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7pPr>
              <a:lvl8pPr marL="34290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8pPr>
              <a:lvl9pPr marL="3886200" indent="-228600" eaLnBrk="0" fontAlgn="base" hangingPunct="0">
                <a:spcBef>
                  <a:spcPct val="20000"/>
                </a:spcBef>
                <a:spcAft>
                  <a:spcPct val="0"/>
                </a:spcAft>
                <a:buClr>
                  <a:schemeClr val="bg2"/>
                </a:buClr>
                <a:buSzPct val="70000"/>
                <a:buFont typeface="Wingdings" pitchFamily="2" charset="2"/>
                <a:defRPr sz="2300">
                  <a:solidFill>
                    <a:schemeClr val="tx1"/>
                  </a:solidFill>
                  <a:latin typeface="Arial" charset="0"/>
                </a:defRPr>
              </a:lvl9pPr>
            </a:lstStyle>
            <a:p>
              <a:pPr algn="ctr" eaLnBrk="1" hangingPunct="1">
                <a:spcBef>
                  <a:spcPct val="0"/>
                </a:spcBef>
                <a:buClrTx/>
                <a:buSzTx/>
                <a:buFontTx/>
                <a:buNone/>
              </a:pPr>
              <a:endParaRPr lang="it-IT" altLang="it-IT" sz="2400">
                <a:latin typeface="Times New Roman" pitchFamily="18" charset="0"/>
              </a:endParaRPr>
            </a:p>
          </p:txBody>
        </p:sp>
        <p:sp>
          <p:nvSpPr>
            <p:cNvPr id="1030" name="Line 9"/>
            <p:cNvSpPr>
              <a:spLocks noChangeShapeType="1"/>
            </p:cNvSpPr>
            <p:nvPr/>
          </p:nvSpPr>
          <p:spPr bwMode="auto">
            <a:xfrm>
              <a:off x="480" y="1077"/>
              <a:ext cx="4848" cy="0"/>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Tree>
  </p:cSld>
  <p:clrMap bg1="lt1" tx1="dk1" bg2="lt2" tx2="dk2" accent1="accent1" accent2="accent2" accent3="accent3" accent4="accent4" accent5="accent5" accent6="accent6" hlink="hlink" folHlink="folHlink"/>
  <p:sldLayoutIdLst>
    <p:sldLayoutId id="2147483825" r:id="rId1"/>
    <p:sldLayoutId id="2147483824"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Lst>
  <p:transition>
    <p:dissolve/>
    <p:sndAc>
      <p:stSnd>
        <p:snd r:embed="rId15" name="click.wav"/>
      </p:stSnd>
    </p:sndAc>
  </p:transition>
  <p:txStyles>
    <p:titleStyle>
      <a:lvl1pPr algn="l" rtl="0" fontAlgn="base">
        <a:spcBef>
          <a:spcPct val="0"/>
        </a:spcBef>
        <a:spcAft>
          <a:spcPct val="0"/>
        </a:spcAft>
        <a:defRPr sz="3300">
          <a:solidFill>
            <a:srgbClr val="009999"/>
          </a:solidFill>
          <a:latin typeface="+mj-lt"/>
          <a:ea typeface="+mj-ea"/>
          <a:cs typeface="+mj-cs"/>
        </a:defRPr>
      </a:lvl1pPr>
      <a:lvl2pPr algn="l" rtl="0" fontAlgn="base">
        <a:spcBef>
          <a:spcPct val="0"/>
        </a:spcBef>
        <a:spcAft>
          <a:spcPct val="0"/>
        </a:spcAft>
        <a:defRPr sz="3300">
          <a:solidFill>
            <a:srgbClr val="009999"/>
          </a:solidFill>
          <a:latin typeface="Arial Black" pitchFamily="34" charset="0"/>
        </a:defRPr>
      </a:lvl2pPr>
      <a:lvl3pPr algn="l" rtl="0" fontAlgn="base">
        <a:spcBef>
          <a:spcPct val="0"/>
        </a:spcBef>
        <a:spcAft>
          <a:spcPct val="0"/>
        </a:spcAft>
        <a:defRPr sz="3300">
          <a:solidFill>
            <a:srgbClr val="009999"/>
          </a:solidFill>
          <a:latin typeface="Arial Black" pitchFamily="34" charset="0"/>
        </a:defRPr>
      </a:lvl3pPr>
      <a:lvl4pPr algn="l" rtl="0" fontAlgn="base">
        <a:spcBef>
          <a:spcPct val="0"/>
        </a:spcBef>
        <a:spcAft>
          <a:spcPct val="0"/>
        </a:spcAft>
        <a:defRPr sz="3300">
          <a:solidFill>
            <a:srgbClr val="009999"/>
          </a:solidFill>
          <a:latin typeface="Arial Black" pitchFamily="34" charset="0"/>
        </a:defRPr>
      </a:lvl4pPr>
      <a:lvl5pPr algn="l" rtl="0" fontAlgn="base">
        <a:spcBef>
          <a:spcPct val="0"/>
        </a:spcBef>
        <a:spcAft>
          <a:spcPct val="0"/>
        </a:spcAft>
        <a:defRPr sz="3300">
          <a:solidFill>
            <a:srgbClr val="009999"/>
          </a:solidFill>
          <a:latin typeface="Arial Black" pitchFamily="34" charset="0"/>
        </a:defRPr>
      </a:lvl5pPr>
      <a:lvl6pPr marL="457200" algn="l" rtl="0" eaLnBrk="1" fontAlgn="base" hangingPunct="1">
        <a:spcBef>
          <a:spcPct val="0"/>
        </a:spcBef>
        <a:spcAft>
          <a:spcPct val="0"/>
        </a:spcAft>
        <a:defRPr sz="3300">
          <a:solidFill>
            <a:schemeClr val="tx2"/>
          </a:solidFill>
          <a:latin typeface="Arial Black" pitchFamily="34" charset="0"/>
        </a:defRPr>
      </a:lvl6pPr>
      <a:lvl7pPr marL="914400" algn="l" rtl="0" eaLnBrk="1" fontAlgn="base" hangingPunct="1">
        <a:spcBef>
          <a:spcPct val="0"/>
        </a:spcBef>
        <a:spcAft>
          <a:spcPct val="0"/>
        </a:spcAft>
        <a:defRPr sz="3300">
          <a:solidFill>
            <a:schemeClr val="tx2"/>
          </a:solidFill>
          <a:latin typeface="Arial Black" pitchFamily="34" charset="0"/>
        </a:defRPr>
      </a:lvl7pPr>
      <a:lvl8pPr marL="1371600" algn="l" rtl="0" eaLnBrk="1" fontAlgn="base" hangingPunct="1">
        <a:spcBef>
          <a:spcPct val="0"/>
        </a:spcBef>
        <a:spcAft>
          <a:spcPct val="0"/>
        </a:spcAft>
        <a:defRPr sz="3300">
          <a:solidFill>
            <a:schemeClr val="tx2"/>
          </a:solidFill>
          <a:latin typeface="Arial Black" pitchFamily="34" charset="0"/>
        </a:defRPr>
      </a:lvl8pPr>
      <a:lvl9pPr marL="1828800" algn="l" rtl="0" eaLnBrk="1" fontAlgn="base" hangingPunct="1">
        <a:spcBef>
          <a:spcPct val="0"/>
        </a:spcBef>
        <a:spcAft>
          <a:spcPct val="0"/>
        </a:spcAft>
        <a:defRPr sz="3300">
          <a:solidFill>
            <a:schemeClr val="tx2"/>
          </a:solidFill>
          <a:latin typeface="Arial Black" pitchFamily="34" charset="0"/>
        </a:defRPr>
      </a:lvl9pPr>
    </p:titleStyle>
    <p:bodyStyle>
      <a:lvl1pPr marL="342900" indent="-342900" algn="l" rtl="0" fontAlgn="base">
        <a:spcBef>
          <a:spcPct val="20000"/>
        </a:spcBef>
        <a:spcAft>
          <a:spcPct val="0"/>
        </a:spcAft>
        <a:buClr>
          <a:schemeClr val="bg2"/>
        </a:buClr>
        <a:buSzPct val="70000"/>
        <a:buFont typeface="Wingdings" pitchFamily="2" charset="2"/>
        <a:buChar char="l"/>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150000"/>
        <a:buChar char="•"/>
        <a:defRPr sz="2600">
          <a:solidFill>
            <a:schemeClr val="tx1"/>
          </a:solidFill>
          <a:latin typeface="+mn-lt"/>
        </a:defRPr>
      </a:lvl2pPr>
      <a:lvl3pPr marL="1143000" indent="-228600" algn="l" rtl="0" fontAlgn="base">
        <a:spcBef>
          <a:spcPct val="20000"/>
        </a:spcBef>
        <a:spcAft>
          <a:spcPct val="0"/>
        </a:spcAft>
        <a:buClr>
          <a:schemeClr val="tx1"/>
        </a:buClr>
        <a:buSzPct val="150000"/>
        <a:buChar char="•"/>
        <a:defRPr sz="2200">
          <a:solidFill>
            <a:schemeClr val="tx1"/>
          </a:solidFill>
          <a:latin typeface="+mn-lt"/>
        </a:defRPr>
      </a:lvl3pPr>
      <a:lvl4pPr marL="1600200" indent="-228600" algn="l" rtl="0" fontAlgn="base">
        <a:spcBef>
          <a:spcPct val="20000"/>
        </a:spcBef>
        <a:spcAft>
          <a:spcPct val="0"/>
        </a:spcAft>
        <a:buClr>
          <a:schemeClr val="tx2"/>
        </a:buClr>
        <a:buSzPct val="150000"/>
        <a:buChar char="•"/>
        <a:defRPr sz="2000">
          <a:solidFill>
            <a:schemeClr val="tx1"/>
          </a:solidFill>
          <a:latin typeface="+mn-lt"/>
        </a:defRPr>
      </a:lvl4pPr>
      <a:lvl5pPr marL="2057400" indent="-228600" algn="l" rtl="0" fontAlgn="base">
        <a:spcBef>
          <a:spcPct val="20000"/>
        </a:spcBef>
        <a:spcAft>
          <a:spcPct val="0"/>
        </a:spcAft>
        <a:buClr>
          <a:schemeClr val="folHlink"/>
        </a:buClr>
        <a:buSzPct val="150000"/>
        <a:buChar char="•"/>
        <a:defRPr sz="2000">
          <a:solidFill>
            <a:schemeClr val="tx1"/>
          </a:solidFill>
          <a:latin typeface="+mn-lt"/>
        </a:defRPr>
      </a:lvl5pPr>
      <a:lvl6pPr marL="2514600" indent="-228600" algn="l" rtl="0" eaLnBrk="1" fontAlgn="base" hangingPunct="1">
        <a:spcBef>
          <a:spcPct val="20000"/>
        </a:spcBef>
        <a:spcAft>
          <a:spcPct val="0"/>
        </a:spcAft>
        <a:buClr>
          <a:schemeClr val="folHlink"/>
        </a:buClr>
        <a:buSzPct val="150000"/>
        <a:buChar char="•"/>
        <a:defRPr sz="2000">
          <a:solidFill>
            <a:schemeClr val="tx1"/>
          </a:solidFill>
          <a:latin typeface="+mn-lt"/>
        </a:defRPr>
      </a:lvl6pPr>
      <a:lvl7pPr marL="2971800" indent="-228600" algn="l" rtl="0" eaLnBrk="1" fontAlgn="base" hangingPunct="1">
        <a:spcBef>
          <a:spcPct val="20000"/>
        </a:spcBef>
        <a:spcAft>
          <a:spcPct val="0"/>
        </a:spcAft>
        <a:buClr>
          <a:schemeClr val="folHlink"/>
        </a:buClr>
        <a:buSzPct val="150000"/>
        <a:buChar char="•"/>
        <a:defRPr sz="2000">
          <a:solidFill>
            <a:schemeClr val="tx1"/>
          </a:solidFill>
          <a:latin typeface="+mn-lt"/>
        </a:defRPr>
      </a:lvl7pPr>
      <a:lvl8pPr marL="3429000" indent="-228600" algn="l" rtl="0" eaLnBrk="1" fontAlgn="base" hangingPunct="1">
        <a:spcBef>
          <a:spcPct val="20000"/>
        </a:spcBef>
        <a:spcAft>
          <a:spcPct val="0"/>
        </a:spcAft>
        <a:buClr>
          <a:schemeClr val="folHlink"/>
        </a:buClr>
        <a:buSzPct val="150000"/>
        <a:buChar char="•"/>
        <a:defRPr sz="2000">
          <a:solidFill>
            <a:schemeClr val="tx1"/>
          </a:solidFill>
          <a:latin typeface="+mn-lt"/>
        </a:defRPr>
      </a:lvl8pPr>
      <a:lvl9pPr marL="3886200" indent="-228600" algn="l" rtl="0" eaLnBrk="1" fontAlgn="base" hangingPunct="1">
        <a:spcBef>
          <a:spcPct val="20000"/>
        </a:spcBef>
        <a:spcAft>
          <a:spcPct val="0"/>
        </a:spcAft>
        <a:buClr>
          <a:schemeClr val="folHlink"/>
        </a:buClr>
        <a:buSzPct val="150000"/>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D73E5C-5265-8CF4-C2C5-17821E00951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6B4F992-4E3B-EB46-AF14-D02CCDDE8F57}"/>
              </a:ext>
            </a:extLst>
          </p:cNvPr>
          <p:cNvSpPr txBox="1"/>
          <p:nvPr/>
        </p:nvSpPr>
        <p:spPr>
          <a:xfrm>
            <a:off x="309783" y="1124744"/>
            <a:ext cx="8524434" cy="4462760"/>
          </a:xfrm>
          <a:prstGeom prst="rect">
            <a:avLst/>
          </a:prstGeom>
          <a:solidFill>
            <a:schemeClr val="accent2"/>
          </a:solidFill>
        </p:spPr>
        <p:txBody>
          <a:bodyPr wrap="square">
            <a:spAutoFit/>
          </a:bodyPr>
          <a:lstStyle/>
          <a:p>
            <a:r>
              <a:rPr lang="it-IT" sz="2400" b="1" kern="100" dirty="0">
                <a:solidFill>
                  <a:srgbClr val="000099"/>
                </a:solidFill>
                <a:latin typeface="Arial (Corpo)"/>
                <a:ea typeface="Calibri" panose="020F0502020204030204" pitchFamily="34" charset="0"/>
                <a:cs typeface="Calibri" panose="020F0502020204030204" pitchFamily="34" charset="0"/>
              </a:rPr>
              <a:t>Lo Zoo</a:t>
            </a:r>
          </a:p>
          <a:p>
            <a:r>
              <a:rPr lang="it-IT" sz="2000" kern="100" dirty="0">
                <a:latin typeface="Arial (Corpo)"/>
                <a:ea typeface="Calibri" panose="020F0502020204030204" pitchFamily="34" charset="0"/>
                <a:cs typeface="Calibri" panose="020F0502020204030204" pitchFamily="34" charset="0"/>
              </a:rPr>
              <a:t>Il bioparco di Roma vuole informatizzare la gestione delle informazioni relative agli animali che vivono al suo interno. In particolare, si vogliono memorizzare le informazioni relative al nome, alla data di nascita, al colore predominante che lo caratterizza e alla classe (Mammiferi, Uccelli, Rettili, Anfibi, Pesci, ecc.) a cui appartengono. Riguardo la specie si vuole salvare nel DB anche una descrizione della specie ed il cibo preferito.</a:t>
            </a:r>
          </a:p>
          <a:p>
            <a:r>
              <a:rPr lang="it-IT" sz="2000" kern="100" dirty="0">
                <a:latin typeface="Arial (Corpo)"/>
                <a:ea typeface="Calibri" panose="020F0502020204030204" pitchFamily="34" charset="0"/>
                <a:cs typeface="Calibri" panose="020F0502020204030204" pitchFamily="34" charset="0"/>
              </a:rPr>
              <a:t>Per il giardino zoologico è importante capire in quale settore dello zoo si trova ciascun animale. Inoltre, per ciascun settore si vuole conoscere la posizione del settore ed il suo nome.</a:t>
            </a:r>
          </a:p>
          <a:p>
            <a:r>
              <a:rPr lang="it-IT" sz="2000" kern="100" dirty="0">
                <a:latin typeface="Arial (Corpo)"/>
                <a:ea typeface="Calibri" panose="020F0502020204030204" pitchFamily="34" charset="0"/>
                <a:cs typeface="Calibri" panose="020F0502020204030204" pitchFamily="34" charset="0"/>
              </a:rPr>
              <a:t>Ipotizziamo che un animale non può appartenere a più di una specie.</a:t>
            </a:r>
          </a:p>
          <a:p>
            <a:endParaRPr lang="it-IT" sz="2000" kern="100" dirty="0">
              <a:latin typeface="Arial (Corpo)"/>
              <a:ea typeface="Calibri" panose="020F0502020204030204" pitchFamily="34" charset="0"/>
              <a:cs typeface="Calibri" panose="020F0502020204030204" pitchFamily="34" charset="0"/>
            </a:endParaRPr>
          </a:p>
          <a:p>
            <a:endParaRPr lang="it-IT" sz="2000" kern="100" dirty="0">
              <a:effectLst/>
              <a:latin typeface="Arial (Corpo)"/>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43598175"/>
      </p:ext>
    </p:extLst>
  </p:cSld>
  <p:clrMapOvr>
    <a:masterClrMapping/>
  </p:clrMapOvr>
  <p:transition>
    <p:dissolve/>
    <p:sndAc>
      <p:stSnd>
        <p:snd r:embed="rId2" name="click.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96CDC-52FB-D2F4-D05B-6B1AC3F3C3CB}"/>
            </a:ext>
          </a:extLst>
        </p:cNvPr>
        <p:cNvGrpSpPr/>
        <p:nvPr/>
      </p:nvGrpSpPr>
      <p:grpSpPr>
        <a:xfrm>
          <a:off x="0" y="0"/>
          <a:ext cx="0" cy="0"/>
          <a:chOff x="0" y="0"/>
          <a:chExt cx="0" cy="0"/>
        </a:xfrm>
      </p:grpSpPr>
      <p:sp>
        <p:nvSpPr>
          <p:cNvPr id="5" name="Rectangle 2">
            <a:extLst>
              <a:ext uri="{FF2B5EF4-FFF2-40B4-BE49-F238E27FC236}">
                <a16:creationId xmlns:a16="http://schemas.microsoft.com/office/drawing/2014/main" id="{1955A8A7-DD81-9400-3504-F86F4300E056}"/>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sp>
        <p:nvSpPr>
          <p:cNvPr id="3" name="CasellaDiTesto 2">
            <a:extLst>
              <a:ext uri="{FF2B5EF4-FFF2-40B4-BE49-F238E27FC236}">
                <a16:creationId xmlns:a16="http://schemas.microsoft.com/office/drawing/2014/main" id="{E9963CA9-ADC0-169B-2744-5AE2ABAEBEFC}"/>
              </a:ext>
            </a:extLst>
          </p:cNvPr>
          <p:cNvSpPr txBox="1"/>
          <p:nvPr/>
        </p:nvSpPr>
        <p:spPr>
          <a:xfrm>
            <a:off x="611560" y="1988840"/>
            <a:ext cx="7488832" cy="590931"/>
          </a:xfrm>
          <a:prstGeom prst="rect">
            <a:avLst/>
          </a:prstGeom>
          <a:noFill/>
        </p:spPr>
        <p:txBody>
          <a:bodyPr wrap="square">
            <a:spAutoFit/>
          </a:bodyPr>
          <a:lstStyle/>
          <a:p>
            <a:pPr>
              <a:lnSpc>
                <a:spcPct val="90000"/>
              </a:lnSpc>
            </a:pPr>
            <a:r>
              <a:rPr lang="it-IT" sz="3600" b="1" i="0" dirty="0">
                <a:solidFill>
                  <a:srgbClr val="CC0000"/>
                </a:solidFill>
                <a:effectLst/>
              </a:rPr>
              <a:t>Relazione animale – specie:</a:t>
            </a:r>
            <a:endParaRPr lang="it-IT" sz="3600" b="0" i="0" dirty="0">
              <a:solidFill>
                <a:srgbClr val="000000"/>
              </a:solidFill>
              <a:effectLst/>
              <a:highlight>
                <a:srgbClr val="FFFF00"/>
              </a:highlight>
            </a:endParaRPr>
          </a:p>
        </p:txBody>
      </p:sp>
      <p:sp>
        <p:nvSpPr>
          <p:cNvPr id="9" name="CasellaDiTesto 8">
            <a:extLst>
              <a:ext uri="{FF2B5EF4-FFF2-40B4-BE49-F238E27FC236}">
                <a16:creationId xmlns:a16="http://schemas.microsoft.com/office/drawing/2014/main" id="{B9AFBE98-0FEA-186E-6A8A-8AFF753EF51E}"/>
              </a:ext>
            </a:extLst>
          </p:cNvPr>
          <p:cNvSpPr txBox="1"/>
          <p:nvPr/>
        </p:nvSpPr>
        <p:spPr>
          <a:xfrm>
            <a:off x="827584" y="4797152"/>
            <a:ext cx="7776864" cy="424732"/>
          </a:xfrm>
          <a:prstGeom prst="rect">
            <a:avLst/>
          </a:prstGeom>
          <a:noFill/>
        </p:spPr>
        <p:txBody>
          <a:bodyPr wrap="square">
            <a:spAutoFit/>
          </a:bodyPr>
          <a:lstStyle/>
          <a:p>
            <a:pPr>
              <a:lnSpc>
                <a:spcPct val="90000"/>
              </a:lnSpc>
            </a:pPr>
            <a:r>
              <a:rPr lang="it-IT" sz="2400" b="0" i="0" dirty="0">
                <a:solidFill>
                  <a:srgbClr val="000000"/>
                </a:solidFill>
                <a:effectLst/>
              </a:rPr>
              <a:t>- </a:t>
            </a:r>
            <a:r>
              <a:rPr lang="it-IT" sz="2400" dirty="0">
                <a:solidFill>
                  <a:srgbClr val="000000"/>
                </a:solidFill>
              </a:rPr>
              <a:t>È </a:t>
            </a:r>
            <a:r>
              <a:rPr lang="it-IT" sz="2400" b="0" i="0" dirty="0">
                <a:solidFill>
                  <a:srgbClr val="000000"/>
                </a:solidFill>
                <a:effectLst/>
              </a:rPr>
              <a:t>una relazione 1 – N </a:t>
            </a:r>
          </a:p>
        </p:txBody>
      </p:sp>
      <p:pic>
        <p:nvPicPr>
          <p:cNvPr id="4" name="Immagine 3">
            <a:extLst>
              <a:ext uri="{FF2B5EF4-FFF2-40B4-BE49-F238E27FC236}">
                <a16:creationId xmlns:a16="http://schemas.microsoft.com/office/drawing/2014/main" id="{96122FB9-DE55-6A10-8569-9B479511C16F}"/>
              </a:ext>
            </a:extLst>
          </p:cNvPr>
          <p:cNvPicPr>
            <a:picLocks noChangeAspect="1"/>
          </p:cNvPicPr>
          <p:nvPr/>
        </p:nvPicPr>
        <p:blipFill>
          <a:blip r:embed="rId3"/>
          <a:stretch>
            <a:fillRect/>
          </a:stretch>
        </p:blipFill>
        <p:spPr>
          <a:xfrm>
            <a:off x="713017" y="2848292"/>
            <a:ext cx="7717966" cy="1501448"/>
          </a:xfrm>
          <a:prstGeom prst="rect">
            <a:avLst/>
          </a:prstGeom>
        </p:spPr>
      </p:pic>
    </p:spTree>
    <p:extLst>
      <p:ext uri="{BB962C8B-B14F-4D97-AF65-F5344CB8AC3E}">
        <p14:creationId xmlns:p14="http://schemas.microsoft.com/office/powerpoint/2010/main" val="2552391872"/>
      </p:ext>
    </p:extLst>
  </p:cSld>
  <p:clrMapOvr>
    <a:masterClrMapping/>
  </p:clrMapOvr>
  <p:transition>
    <p:dissolve/>
    <p:sndAc>
      <p:stSnd>
        <p:snd r:embed="rId2" name="click.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96CDC-52FB-D2F4-D05B-6B1AC3F3C3CB}"/>
            </a:ext>
          </a:extLst>
        </p:cNvPr>
        <p:cNvGrpSpPr/>
        <p:nvPr/>
      </p:nvGrpSpPr>
      <p:grpSpPr>
        <a:xfrm>
          <a:off x="0" y="0"/>
          <a:ext cx="0" cy="0"/>
          <a:chOff x="0" y="0"/>
          <a:chExt cx="0" cy="0"/>
        </a:xfrm>
      </p:grpSpPr>
      <p:sp>
        <p:nvSpPr>
          <p:cNvPr id="5" name="Rectangle 2">
            <a:extLst>
              <a:ext uri="{FF2B5EF4-FFF2-40B4-BE49-F238E27FC236}">
                <a16:creationId xmlns:a16="http://schemas.microsoft.com/office/drawing/2014/main" id="{1955A8A7-DD81-9400-3504-F86F4300E056}"/>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sp>
        <p:nvSpPr>
          <p:cNvPr id="3" name="CasellaDiTesto 2">
            <a:extLst>
              <a:ext uri="{FF2B5EF4-FFF2-40B4-BE49-F238E27FC236}">
                <a16:creationId xmlns:a16="http://schemas.microsoft.com/office/drawing/2014/main" id="{E9963CA9-ADC0-169B-2744-5AE2ABAEBEFC}"/>
              </a:ext>
            </a:extLst>
          </p:cNvPr>
          <p:cNvSpPr txBox="1"/>
          <p:nvPr/>
        </p:nvSpPr>
        <p:spPr>
          <a:xfrm>
            <a:off x="611560" y="1988840"/>
            <a:ext cx="7488832" cy="590931"/>
          </a:xfrm>
          <a:prstGeom prst="rect">
            <a:avLst/>
          </a:prstGeom>
          <a:noFill/>
        </p:spPr>
        <p:txBody>
          <a:bodyPr wrap="square">
            <a:spAutoFit/>
          </a:bodyPr>
          <a:lstStyle/>
          <a:p>
            <a:pPr>
              <a:lnSpc>
                <a:spcPct val="90000"/>
              </a:lnSpc>
            </a:pPr>
            <a:r>
              <a:rPr lang="it-IT" sz="3600" b="1" i="0" dirty="0">
                <a:solidFill>
                  <a:srgbClr val="CC0000"/>
                </a:solidFill>
                <a:effectLst/>
              </a:rPr>
              <a:t>Relazione animale – settore:</a:t>
            </a:r>
            <a:endParaRPr lang="it-IT" sz="3600" b="0" i="0" dirty="0">
              <a:solidFill>
                <a:srgbClr val="000000"/>
              </a:solidFill>
              <a:effectLst/>
              <a:highlight>
                <a:srgbClr val="FFFF00"/>
              </a:highlight>
            </a:endParaRPr>
          </a:p>
        </p:txBody>
      </p:sp>
      <p:sp>
        <p:nvSpPr>
          <p:cNvPr id="9" name="CasellaDiTesto 8">
            <a:extLst>
              <a:ext uri="{FF2B5EF4-FFF2-40B4-BE49-F238E27FC236}">
                <a16:creationId xmlns:a16="http://schemas.microsoft.com/office/drawing/2014/main" id="{B9AFBE98-0FEA-186E-6A8A-8AFF753EF51E}"/>
              </a:ext>
            </a:extLst>
          </p:cNvPr>
          <p:cNvSpPr txBox="1"/>
          <p:nvPr/>
        </p:nvSpPr>
        <p:spPr>
          <a:xfrm>
            <a:off x="827584" y="4797152"/>
            <a:ext cx="7776864" cy="424732"/>
          </a:xfrm>
          <a:prstGeom prst="rect">
            <a:avLst/>
          </a:prstGeom>
          <a:noFill/>
        </p:spPr>
        <p:txBody>
          <a:bodyPr wrap="square">
            <a:spAutoFit/>
          </a:bodyPr>
          <a:lstStyle/>
          <a:p>
            <a:pPr>
              <a:lnSpc>
                <a:spcPct val="90000"/>
              </a:lnSpc>
            </a:pPr>
            <a:r>
              <a:rPr lang="it-IT" sz="2400" b="0" i="0" dirty="0">
                <a:solidFill>
                  <a:srgbClr val="000000"/>
                </a:solidFill>
                <a:effectLst/>
              </a:rPr>
              <a:t>- </a:t>
            </a:r>
            <a:r>
              <a:rPr lang="it-IT" sz="2400" dirty="0">
                <a:solidFill>
                  <a:srgbClr val="000000"/>
                </a:solidFill>
              </a:rPr>
              <a:t>È</a:t>
            </a:r>
            <a:r>
              <a:rPr lang="it-IT" sz="2400" b="0" i="0" dirty="0">
                <a:solidFill>
                  <a:srgbClr val="000000"/>
                </a:solidFill>
                <a:effectLst/>
              </a:rPr>
              <a:t> una relazione 1 – </a:t>
            </a:r>
            <a:r>
              <a:rPr lang="it-IT" sz="2400" dirty="0">
                <a:solidFill>
                  <a:srgbClr val="000000"/>
                </a:solidFill>
              </a:rPr>
              <a:t>N</a:t>
            </a:r>
            <a:endParaRPr lang="it-IT" sz="2400" b="0" i="0" dirty="0">
              <a:solidFill>
                <a:srgbClr val="000000"/>
              </a:solidFill>
              <a:effectLst/>
            </a:endParaRPr>
          </a:p>
        </p:txBody>
      </p:sp>
      <p:pic>
        <p:nvPicPr>
          <p:cNvPr id="6" name="Immagine 5">
            <a:extLst>
              <a:ext uri="{FF2B5EF4-FFF2-40B4-BE49-F238E27FC236}">
                <a16:creationId xmlns:a16="http://schemas.microsoft.com/office/drawing/2014/main" id="{E86A144B-BA5A-A3CD-AE20-8DD00CDE9330}"/>
              </a:ext>
            </a:extLst>
          </p:cNvPr>
          <p:cNvPicPr>
            <a:picLocks noChangeAspect="1"/>
          </p:cNvPicPr>
          <p:nvPr/>
        </p:nvPicPr>
        <p:blipFill>
          <a:blip r:embed="rId3"/>
          <a:stretch>
            <a:fillRect/>
          </a:stretch>
        </p:blipFill>
        <p:spPr>
          <a:xfrm>
            <a:off x="539552" y="2924944"/>
            <a:ext cx="8192799" cy="1641318"/>
          </a:xfrm>
          <a:prstGeom prst="rect">
            <a:avLst/>
          </a:prstGeom>
        </p:spPr>
      </p:pic>
    </p:spTree>
    <p:extLst>
      <p:ext uri="{BB962C8B-B14F-4D97-AF65-F5344CB8AC3E}">
        <p14:creationId xmlns:p14="http://schemas.microsoft.com/office/powerpoint/2010/main" val="752513563"/>
      </p:ext>
    </p:extLst>
  </p:cSld>
  <p:clrMapOvr>
    <a:masterClrMapping/>
  </p:clrMapOvr>
  <p:transition>
    <p:dissolve/>
    <p:sndAc>
      <p:stSnd>
        <p:snd r:embed="rId2" name="click.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96CDC-52FB-D2F4-D05B-6B1AC3F3C3CB}"/>
            </a:ext>
          </a:extLst>
        </p:cNvPr>
        <p:cNvGrpSpPr/>
        <p:nvPr/>
      </p:nvGrpSpPr>
      <p:grpSpPr>
        <a:xfrm>
          <a:off x="0" y="0"/>
          <a:ext cx="0" cy="0"/>
          <a:chOff x="0" y="0"/>
          <a:chExt cx="0" cy="0"/>
        </a:xfrm>
      </p:grpSpPr>
      <p:sp>
        <p:nvSpPr>
          <p:cNvPr id="5" name="Rectangle 2">
            <a:extLst>
              <a:ext uri="{FF2B5EF4-FFF2-40B4-BE49-F238E27FC236}">
                <a16:creationId xmlns:a16="http://schemas.microsoft.com/office/drawing/2014/main" id="{1955A8A7-DD81-9400-3504-F86F4300E056}"/>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sp>
        <p:nvSpPr>
          <p:cNvPr id="3" name="CasellaDiTesto 2">
            <a:extLst>
              <a:ext uri="{FF2B5EF4-FFF2-40B4-BE49-F238E27FC236}">
                <a16:creationId xmlns:a16="http://schemas.microsoft.com/office/drawing/2014/main" id="{E9963CA9-ADC0-169B-2744-5AE2ABAEBEFC}"/>
              </a:ext>
            </a:extLst>
          </p:cNvPr>
          <p:cNvSpPr txBox="1"/>
          <p:nvPr/>
        </p:nvSpPr>
        <p:spPr>
          <a:xfrm>
            <a:off x="611560" y="1988840"/>
            <a:ext cx="7488832" cy="590931"/>
          </a:xfrm>
          <a:prstGeom prst="rect">
            <a:avLst/>
          </a:prstGeom>
          <a:noFill/>
        </p:spPr>
        <p:txBody>
          <a:bodyPr wrap="square">
            <a:spAutoFit/>
          </a:bodyPr>
          <a:lstStyle/>
          <a:p>
            <a:pPr>
              <a:lnSpc>
                <a:spcPct val="90000"/>
              </a:lnSpc>
            </a:pPr>
            <a:r>
              <a:rPr lang="it-IT" sz="3600" b="1" i="0" dirty="0">
                <a:solidFill>
                  <a:srgbClr val="CC0000"/>
                </a:solidFill>
                <a:effectLst/>
              </a:rPr>
              <a:t>Relazione specie - classe:</a:t>
            </a:r>
            <a:endParaRPr lang="it-IT" sz="3600" b="0" i="0" dirty="0">
              <a:solidFill>
                <a:srgbClr val="000000"/>
              </a:solidFill>
              <a:effectLst/>
              <a:highlight>
                <a:srgbClr val="FFFF00"/>
              </a:highlight>
            </a:endParaRPr>
          </a:p>
        </p:txBody>
      </p:sp>
      <p:sp>
        <p:nvSpPr>
          <p:cNvPr id="9" name="CasellaDiTesto 8">
            <a:extLst>
              <a:ext uri="{FF2B5EF4-FFF2-40B4-BE49-F238E27FC236}">
                <a16:creationId xmlns:a16="http://schemas.microsoft.com/office/drawing/2014/main" id="{B9AFBE98-0FEA-186E-6A8A-8AFF753EF51E}"/>
              </a:ext>
            </a:extLst>
          </p:cNvPr>
          <p:cNvSpPr txBox="1"/>
          <p:nvPr/>
        </p:nvSpPr>
        <p:spPr>
          <a:xfrm>
            <a:off x="827584" y="4797152"/>
            <a:ext cx="7776864" cy="424732"/>
          </a:xfrm>
          <a:prstGeom prst="rect">
            <a:avLst/>
          </a:prstGeom>
          <a:noFill/>
        </p:spPr>
        <p:txBody>
          <a:bodyPr wrap="square">
            <a:spAutoFit/>
          </a:bodyPr>
          <a:lstStyle/>
          <a:p>
            <a:pPr>
              <a:lnSpc>
                <a:spcPct val="90000"/>
              </a:lnSpc>
            </a:pPr>
            <a:r>
              <a:rPr lang="it-IT" sz="2400" b="0" i="0" dirty="0">
                <a:solidFill>
                  <a:srgbClr val="000000"/>
                </a:solidFill>
                <a:effectLst/>
              </a:rPr>
              <a:t>- </a:t>
            </a:r>
            <a:r>
              <a:rPr lang="it-IT" sz="2400" dirty="0">
                <a:solidFill>
                  <a:srgbClr val="000000"/>
                </a:solidFill>
              </a:rPr>
              <a:t>È</a:t>
            </a:r>
            <a:r>
              <a:rPr lang="it-IT" sz="2400" b="0" i="0" dirty="0">
                <a:solidFill>
                  <a:srgbClr val="000000"/>
                </a:solidFill>
                <a:effectLst/>
              </a:rPr>
              <a:t> una relazione 1 – </a:t>
            </a:r>
            <a:r>
              <a:rPr lang="it-IT" sz="2400" dirty="0">
                <a:solidFill>
                  <a:srgbClr val="000000"/>
                </a:solidFill>
              </a:rPr>
              <a:t>N</a:t>
            </a:r>
            <a:endParaRPr lang="it-IT" sz="2400" b="0" i="0" dirty="0">
              <a:solidFill>
                <a:srgbClr val="000000"/>
              </a:solidFill>
              <a:effectLst/>
            </a:endParaRPr>
          </a:p>
        </p:txBody>
      </p:sp>
      <p:pic>
        <p:nvPicPr>
          <p:cNvPr id="4" name="Immagine 3">
            <a:extLst>
              <a:ext uri="{FF2B5EF4-FFF2-40B4-BE49-F238E27FC236}">
                <a16:creationId xmlns:a16="http://schemas.microsoft.com/office/drawing/2014/main" id="{5DEBBC16-D9B4-E409-F158-308F6FD777D4}"/>
              </a:ext>
            </a:extLst>
          </p:cNvPr>
          <p:cNvPicPr>
            <a:picLocks noChangeAspect="1"/>
          </p:cNvPicPr>
          <p:nvPr/>
        </p:nvPicPr>
        <p:blipFill>
          <a:blip r:embed="rId3"/>
          <a:stretch>
            <a:fillRect/>
          </a:stretch>
        </p:blipFill>
        <p:spPr>
          <a:xfrm>
            <a:off x="381334" y="2874073"/>
            <a:ext cx="8239856" cy="1656184"/>
          </a:xfrm>
          <a:prstGeom prst="rect">
            <a:avLst/>
          </a:prstGeom>
        </p:spPr>
      </p:pic>
    </p:spTree>
    <p:extLst>
      <p:ext uri="{BB962C8B-B14F-4D97-AF65-F5344CB8AC3E}">
        <p14:creationId xmlns:p14="http://schemas.microsoft.com/office/powerpoint/2010/main" val="3860717785"/>
      </p:ext>
    </p:extLst>
  </p:cSld>
  <p:clrMapOvr>
    <a:masterClrMapping/>
  </p:clrMapOvr>
  <p:transition>
    <p:dissolve/>
    <p:sndAc>
      <p:stSnd>
        <p:snd r:embed="rId2" name="click.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989E3-57F6-8CB0-5CF9-B699D68397C9}"/>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234FD5E2-1960-D00F-B3A3-F8575B58DF50}"/>
              </a:ext>
            </a:extLst>
          </p:cNvPr>
          <p:cNvSpPr>
            <a:spLocks noGrp="1" noChangeArrowheads="1"/>
          </p:cNvSpPr>
          <p:nvPr>
            <p:ph type="title"/>
          </p:nvPr>
        </p:nvSpPr>
        <p:spPr>
          <a:xfrm>
            <a:off x="323496" y="333375"/>
            <a:ext cx="8784976" cy="575345"/>
          </a:xfrm>
        </p:spPr>
        <p:txBody>
          <a:bodyPr/>
          <a:lstStyle/>
          <a:p>
            <a:r>
              <a:rPr lang="it-IT" b="1" dirty="0"/>
              <a:t>Effettuiamo il raffinamento</a:t>
            </a:r>
            <a:endParaRPr lang="it-IT" altLang="it-IT" dirty="0"/>
          </a:p>
        </p:txBody>
      </p:sp>
      <p:sp>
        <p:nvSpPr>
          <p:cNvPr id="2" name="Segnaposto contenuto 1">
            <a:extLst>
              <a:ext uri="{FF2B5EF4-FFF2-40B4-BE49-F238E27FC236}">
                <a16:creationId xmlns:a16="http://schemas.microsoft.com/office/drawing/2014/main" id="{69C89B65-79BE-53DB-16AC-B527FC27C067}"/>
              </a:ext>
            </a:extLst>
          </p:cNvPr>
          <p:cNvSpPr>
            <a:spLocks noGrp="1"/>
          </p:cNvSpPr>
          <p:nvPr>
            <p:ph idx="1"/>
          </p:nvPr>
        </p:nvSpPr>
        <p:spPr>
          <a:xfrm>
            <a:off x="251520" y="980728"/>
            <a:ext cx="8496944" cy="575345"/>
          </a:xfrm>
        </p:spPr>
        <p:txBody>
          <a:bodyPr/>
          <a:lstStyle/>
          <a:p>
            <a:r>
              <a:rPr lang="it-IT" dirty="0"/>
              <a:t>Schema E-R finale:</a:t>
            </a:r>
          </a:p>
        </p:txBody>
      </p:sp>
      <p:pic>
        <p:nvPicPr>
          <p:cNvPr id="4" name="Immagine 3">
            <a:extLst>
              <a:ext uri="{FF2B5EF4-FFF2-40B4-BE49-F238E27FC236}">
                <a16:creationId xmlns:a16="http://schemas.microsoft.com/office/drawing/2014/main" id="{A21BC94E-C508-D856-16EA-9AFB827173BE}"/>
              </a:ext>
            </a:extLst>
          </p:cNvPr>
          <p:cNvPicPr>
            <a:picLocks noChangeAspect="1"/>
          </p:cNvPicPr>
          <p:nvPr/>
        </p:nvPicPr>
        <p:blipFill>
          <a:blip r:embed="rId3"/>
          <a:stretch>
            <a:fillRect/>
          </a:stretch>
        </p:blipFill>
        <p:spPr>
          <a:xfrm>
            <a:off x="723982" y="2204864"/>
            <a:ext cx="7696036" cy="3816424"/>
          </a:xfrm>
          <a:prstGeom prst="rect">
            <a:avLst/>
          </a:prstGeom>
        </p:spPr>
      </p:pic>
    </p:spTree>
    <p:extLst>
      <p:ext uri="{BB962C8B-B14F-4D97-AF65-F5344CB8AC3E}">
        <p14:creationId xmlns:p14="http://schemas.microsoft.com/office/powerpoint/2010/main" val="776380454"/>
      </p:ext>
    </p:extLst>
  </p:cSld>
  <p:clrMapOvr>
    <a:masterClrMapping/>
  </p:clrMapOvr>
  <p:transition>
    <p:dissolve/>
    <p:sndAc>
      <p:stSnd>
        <p:snd r:embed="rId2" name="click.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5A6925E-F0B4-89EE-5FCE-7C415B9BB73D}"/>
              </a:ext>
            </a:extLst>
          </p:cNvPr>
          <p:cNvSpPr>
            <a:spLocks noGrp="1"/>
          </p:cNvSpPr>
          <p:nvPr>
            <p:ph type="title"/>
          </p:nvPr>
        </p:nvSpPr>
        <p:spPr/>
        <p:txBody>
          <a:bodyPr/>
          <a:lstStyle/>
          <a:p>
            <a:r>
              <a:rPr lang="it-IT" dirty="0"/>
              <a:t>Cosa è richiesto?</a:t>
            </a:r>
          </a:p>
        </p:txBody>
      </p:sp>
      <p:sp>
        <p:nvSpPr>
          <p:cNvPr id="3" name="Segnaposto contenuto 2">
            <a:extLst>
              <a:ext uri="{FF2B5EF4-FFF2-40B4-BE49-F238E27FC236}">
                <a16:creationId xmlns:a16="http://schemas.microsoft.com/office/drawing/2014/main" id="{404C8A20-303A-7E51-4C11-5A7CBB4B496C}"/>
              </a:ext>
            </a:extLst>
          </p:cNvPr>
          <p:cNvSpPr>
            <a:spLocks noGrp="1"/>
          </p:cNvSpPr>
          <p:nvPr>
            <p:ph idx="1"/>
          </p:nvPr>
        </p:nvSpPr>
        <p:spPr>
          <a:xfrm>
            <a:off x="762000" y="1905000"/>
            <a:ext cx="8058472" cy="4619625"/>
          </a:xfrm>
        </p:spPr>
        <p:txBody>
          <a:bodyPr/>
          <a:lstStyle/>
          <a:p>
            <a:pPr marL="342900" lvl="0" indent="-342900">
              <a:buFont typeface="+mj-lt"/>
              <a:buAutoNum type="arabicPeriod"/>
            </a:pPr>
            <a:r>
              <a:rPr lang="it-IT" sz="3200" dirty="0">
                <a:solidFill>
                  <a:srgbClr val="FF0000"/>
                </a:solidFill>
                <a:latin typeface="Arial (Corpo)"/>
                <a:ea typeface="Calibri" panose="020F0502020204030204" pitchFamily="34" charset="0"/>
                <a:cs typeface="Times New Roman" panose="02020603050405020304" pitchFamily="18" charset="0"/>
              </a:rPr>
              <a:t>S</a:t>
            </a:r>
            <a:r>
              <a:rPr lang="it-IT" sz="3200" dirty="0">
                <a:solidFill>
                  <a:srgbClr val="FF0000"/>
                </a:solidFill>
                <a:effectLst/>
                <a:latin typeface="Arial (Corpo)"/>
                <a:ea typeface="Calibri" panose="020F0502020204030204" pitchFamily="34" charset="0"/>
                <a:cs typeface="Times New Roman" panose="02020603050405020304" pitchFamily="18" charset="0"/>
              </a:rPr>
              <a:t>chema concettuale</a:t>
            </a:r>
            <a:endParaRPr lang="it-IT" sz="2800" dirty="0">
              <a:solidFill>
                <a:srgbClr val="FF0000"/>
              </a:solidFill>
              <a:effectLst/>
              <a:latin typeface="Arial (Corpo)"/>
              <a:ea typeface="Calibri" panose="020F0502020204030204" pitchFamily="34" charset="0"/>
              <a:cs typeface="Times New Roman" panose="02020603050405020304" pitchFamily="18" charset="0"/>
            </a:endParaRPr>
          </a:p>
          <a:p>
            <a:pPr marL="742950" lvl="1" indent="-285750">
              <a:buFont typeface="+mj-lt"/>
              <a:buAutoNum type="alphaLcPeriod"/>
            </a:pPr>
            <a:r>
              <a:rPr lang="it-IT" sz="2400" dirty="0">
                <a:effectLst/>
                <a:latin typeface="Arial (Corpo)"/>
                <a:ea typeface="Calibri" panose="020F0502020204030204" pitchFamily="34" charset="0"/>
                <a:cs typeface="Times New Roman" panose="02020603050405020304" pitchFamily="18" charset="0"/>
              </a:rPr>
              <a:t>glossario dei termini </a:t>
            </a:r>
            <a:endParaRPr lang="it-IT" sz="2000" dirty="0">
              <a:effectLst/>
              <a:latin typeface="Arial (Corpo)"/>
              <a:ea typeface="Calibri" panose="020F0502020204030204" pitchFamily="34" charset="0"/>
              <a:cs typeface="Times New Roman" panose="02020603050405020304" pitchFamily="18" charset="0"/>
            </a:endParaRPr>
          </a:p>
          <a:p>
            <a:pPr marL="742950" lvl="1" indent="-285750">
              <a:buFont typeface="+mj-lt"/>
              <a:buAutoNum type="alphaLcPeriod"/>
            </a:pPr>
            <a:r>
              <a:rPr lang="it-IT" sz="2400" dirty="0">
                <a:effectLst/>
                <a:latin typeface="Arial (Corpo)"/>
                <a:ea typeface="Calibri" panose="020F0502020204030204" pitchFamily="34" charset="0"/>
                <a:cs typeface="Times New Roman" panose="02020603050405020304" pitchFamily="18" charset="0"/>
              </a:rPr>
              <a:t>individuazione delle entità</a:t>
            </a:r>
            <a:endParaRPr lang="it-IT" sz="2000" dirty="0">
              <a:effectLst/>
              <a:latin typeface="Arial (Corpo)"/>
              <a:ea typeface="Calibri" panose="020F0502020204030204" pitchFamily="34" charset="0"/>
              <a:cs typeface="Times New Roman" panose="02020603050405020304" pitchFamily="18" charset="0"/>
            </a:endParaRPr>
          </a:p>
          <a:p>
            <a:pPr marL="742950" lvl="1" indent="-285750">
              <a:buFont typeface="+mj-lt"/>
              <a:buAutoNum type="alphaLcPeriod"/>
            </a:pPr>
            <a:r>
              <a:rPr lang="it-IT" sz="2400" dirty="0">
                <a:effectLst/>
                <a:latin typeface="Arial (Corpo)"/>
                <a:ea typeface="Calibri" panose="020F0502020204030204" pitchFamily="34" charset="0"/>
                <a:cs typeface="Times New Roman" panose="02020603050405020304" pitchFamily="18" charset="0"/>
              </a:rPr>
              <a:t>definizione delle relazioni </a:t>
            </a:r>
            <a:endParaRPr lang="it-IT" sz="2000" dirty="0">
              <a:effectLst/>
              <a:latin typeface="Arial (Corpo)"/>
              <a:ea typeface="Calibri" panose="020F0502020204030204" pitchFamily="34" charset="0"/>
              <a:cs typeface="Times New Roman" panose="02020603050405020304" pitchFamily="18" charset="0"/>
            </a:endParaRPr>
          </a:p>
          <a:p>
            <a:pPr marL="742950" lvl="1" indent="-285750">
              <a:buFont typeface="+mj-lt"/>
              <a:buAutoNum type="alphaLcPeriod"/>
            </a:pPr>
            <a:r>
              <a:rPr lang="it-IT" sz="2400">
                <a:effectLst/>
                <a:latin typeface="Arial (Corpo)"/>
                <a:ea typeface="Calibri" panose="020F0502020204030204" pitchFamily="34" charset="0"/>
                <a:cs typeface="Times New Roman" panose="02020603050405020304" pitchFamily="18" charset="0"/>
              </a:rPr>
              <a:t>ristrutturazione dello </a:t>
            </a:r>
            <a:r>
              <a:rPr lang="it-IT" sz="2400" dirty="0">
                <a:effectLst/>
                <a:latin typeface="Arial (Corpo)"/>
                <a:ea typeface="Calibri" panose="020F0502020204030204" pitchFamily="34" charset="0"/>
                <a:cs typeface="Times New Roman" panose="02020603050405020304" pitchFamily="18" charset="0"/>
              </a:rPr>
              <a:t>schema ER</a:t>
            </a:r>
            <a:endParaRPr lang="it-IT" sz="2000" dirty="0">
              <a:effectLst/>
              <a:latin typeface="Arial (Corpo)"/>
              <a:ea typeface="Calibri" panose="020F0502020204030204" pitchFamily="34" charset="0"/>
              <a:cs typeface="Times New Roman" panose="02020603050405020304" pitchFamily="18" charset="0"/>
            </a:endParaRPr>
          </a:p>
          <a:p>
            <a:pPr marL="1143000" lvl="2" indent="-228600">
              <a:buFont typeface="+mj-lt"/>
              <a:buAutoNum type="romanLcPeriod"/>
            </a:pPr>
            <a:r>
              <a:rPr lang="it-IT" sz="2400" dirty="0">
                <a:effectLst/>
                <a:latin typeface="Arial (Corpo)"/>
                <a:ea typeface="Calibri" panose="020F0502020204030204" pitchFamily="34" charset="0"/>
                <a:cs typeface="Times New Roman" panose="02020603050405020304" pitchFamily="18" charset="0"/>
              </a:rPr>
              <a:t>analisi delle ridondanze</a:t>
            </a:r>
            <a:endParaRPr lang="it-IT" sz="2000" dirty="0">
              <a:effectLst/>
              <a:latin typeface="Arial (Corpo)"/>
              <a:ea typeface="Calibri" panose="020F0502020204030204" pitchFamily="34" charset="0"/>
              <a:cs typeface="Times New Roman" panose="02020603050405020304" pitchFamily="18" charset="0"/>
            </a:endParaRPr>
          </a:p>
          <a:p>
            <a:pPr marL="1143000" lvl="2" indent="-228600">
              <a:buFont typeface="+mj-lt"/>
              <a:buAutoNum type="romanLcPeriod"/>
            </a:pPr>
            <a:r>
              <a:rPr lang="it-IT" sz="2400" dirty="0">
                <a:effectLst/>
                <a:latin typeface="Arial (Corpo)"/>
                <a:ea typeface="Calibri" panose="020F0502020204030204" pitchFamily="34" charset="0"/>
                <a:cs typeface="Times New Roman" panose="02020603050405020304" pitchFamily="18" charset="0"/>
              </a:rPr>
              <a:t>eliminazione delle gerarchie</a:t>
            </a:r>
            <a:endParaRPr lang="it-IT" sz="2000" dirty="0">
              <a:effectLst/>
              <a:latin typeface="Arial (Corpo)"/>
              <a:ea typeface="Calibri" panose="020F0502020204030204" pitchFamily="34" charset="0"/>
              <a:cs typeface="Times New Roman" panose="02020603050405020304" pitchFamily="18" charset="0"/>
            </a:endParaRPr>
          </a:p>
          <a:p>
            <a:pPr marL="1143000" lvl="2" indent="-228600">
              <a:buFont typeface="+mj-lt"/>
              <a:buAutoNum type="romanLcPeriod"/>
            </a:pPr>
            <a:r>
              <a:rPr lang="it-IT" sz="2400" dirty="0">
                <a:effectLst/>
                <a:latin typeface="Arial (Corpo)"/>
                <a:ea typeface="Calibri" panose="020F0502020204030204" pitchFamily="34" charset="0"/>
                <a:cs typeface="Times New Roman" panose="02020603050405020304" pitchFamily="18" charset="0"/>
              </a:rPr>
              <a:t>partizionamento/accorpamento entità/relazioni</a:t>
            </a:r>
            <a:endParaRPr lang="it-IT" sz="2000" dirty="0">
              <a:effectLst/>
              <a:latin typeface="Arial (Corpo)"/>
              <a:ea typeface="Calibri" panose="020F0502020204030204" pitchFamily="34" charset="0"/>
              <a:cs typeface="Times New Roman" panose="02020603050405020304" pitchFamily="18" charset="0"/>
            </a:endParaRPr>
          </a:p>
          <a:p>
            <a:endParaRPr lang="it-IT" dirty="0">
              <a:latin typeface="Arial (Corpo)"/>
            </a:endParaRPr>
          </a:p>
        </p:txBody>
      </p:sp>
    </p:spTree>
    <p:extLst>
      <p:ext uri="{BB962C8B-B14F-4D97-AF65-F5344CB8AC3E}">
        <p14:creationId xmlns:p14="http://schemas.microsoft.com/office/powerpoint/2010/main" val="3520812030"/>
      </p:ext>
    </p:extLst>
  </p:cSld>
  <p:clrMapOvr>
    <a:masterClrMapping/>
  </p:clrMapOvr>
  <p:transition>
    <p:dissolve/>
    <p:sndAc>
      <p:stSnd>
        <p:snd r:embed="rId2" name="click.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2CC858-3F4C-1ACA-54D1-630D04AA7AC6}"/>
              </a:ext>
            </a:extLst>
          </p:cNvPr>
          <p:cNvSpPr>
            <a:spLocks noGrp="1"/>
          </p:cNvSpPr>
          <p:nvPr>
            <p:ph type="title"/>
          </p:nvPr>
        </p:nvSpPr>
        <p:spPr/>
        <p:txBody>
          <a:bodyPr/>
          <a:lstStyle/>
          <a:p>
            <a:r>
              <a:rPr lang="it-IT" dirty="0"/>
              <a:t>Glossario dei termini</a:t>
            </a:r>
          </a:p>
        </p:txBody>
      </p:sp>
      <p:graphicFrame>
        <p:nvGraphicFramePr>
          <p:cNvPr id="4" name="Segnaposto contenuto 3">
            <a:extLst>
              <a:ext uri="{FF2B5EF4-FFF2-40B4-BE49-F238E27FC236}">
                <a16:creationId xmlns:a16="http://schemas.microsoft.com/office/drawing/2014/main" id="{4D8FF396-43C2-D1D3-B644-BBE525347E56}"/>
              </a:ext>
            </a:extLst>
          </p:cNvPr>
          <p:cNvGraphicFramePr>
            <a:graphicFrameLocks noGrp="1"/>
          </p:cNvGraphicFramePr>
          <p:nvPr>
            <p:ph idx="1"/>
            <p:extLst>
              <p:ext uri="{D42A27DB-BD31-4B8C-83A1-F6EECF244321}">
                <p14:modId xmlns:p14="http://schemas.microsoft.com/office/powerpoint/2010/main" val="3524893914"/>
              </p:ext>
            </p:extLst>
          </p:nvPr>
        </p:nvGraphicFramePr>
        <p:xfrm>
          <a:off x="762000" y="1916832"/>
          <a:ext cx="7696200" cy="3758762"/>
        </p:xfrm>
        <a:graphic>
          <a:graphicData uri="http://schemas.openxmlformats.org/drawingml/2006/table">
            <a:tbl>
              <a:tblPr firstRow="1" bandRow="1">
                <a:tableStyleId>{5C22544A-7EE6-4342-B048-85BDC9FD1C3A}</a:tableStyleId>
              </a:tblPr>
              <a:tblGrid>
                <a:gridCol w="1924050">
                  <a:extLst>
                    <a:ext uri="{9D8B030D-6E8A-4147-A177-3AD203B41FA5}">
                      <a16:colId xmlns:a16="http://schemas.microsoft.com/office/drawing/2014/main" val="2231587803"/>
                    </a:ext>
                  </a:extLst>
                </a:gridCol>
                <a:gridCol w="2390006">
                  <a:extLst>
                    <a:ext uri="{9D8B030D-6E8A-4147-A177-3AD203B41FA5}">
                      <a16:colId xmlns:a16="http://schemas.microsoft.com/office/drawing/2014/main" val="2596036977"/>
                    </a:ext>
                  </a:extLst>
                </a:gridCol>
                <a:gridCol w="1458094">
                  <a:extLst>
                    <a:ext uri="{9D8B030D-6E8A-4147-A177-3AD203B41FA5}">
                      <a16:colId xmlns:a16="http://schemas.microsoft.com/office/drawing/2014/main" val="938004406"/>
                    </a:ext>
                  </a:extLst>
                </a:gridCol>
                <a:gridCol w="1924050">
                  <a:extLst>
                    <a:ext uri="{9D8B030D-6E8A-4147-A177-3AD203B41FA5}">
                      <a16:colId xmlns:a16="http://schemas.microsoft.com/office/drawing/2014/main" val="2764982783"/>
                    </a:ext>
                  </a:extLst>
                </a:gridCol>
              </a:tblGrid>
              <a:tr h="375482">
                <a:tc>
                  <a:txBody>
                    <a:bodyPr/>
                    <a:lstStyle/>
                    <a:p>
                      <a:r>
                        <a:rPr lang="it-IT" dirty="0"/>
                        <a:t>Termine</a:t>
                      </a:r>
                    </a:p>
                  </a:txBody>
                  <a:tcPr/>
                </a:tc>
                <a:tc>
                  <a:txBody>
                    <a:bodyPr/>
                    <a:lstStyle/>
                    <a:p>
                      <a:r>
                        <a:rPr lang="it-IT" dirty="0"/>
                        <a:t>Descrizione</a:t>
                      </a:r>
                    </a:p>
                  </a:txBody>
                  <a:tcPr/>
                </a:tc>
                <a:tc>
                  <a:txBody>
                    <a:bodyPr/>
                    <a:lstStyle/>
                    <a:p>
                      <a:r>
                        <a:rPr lang="it-IT" dirty="0"/>
                        <a:t>Sinonimo</a:t>
                      </a:r>
                    </a:p>
                  </a:txBody>
                  <a:tcPr/>
                </a:tc>
                <a:tc>
                  <a:txBody>
                    <a:bodyPr/>
                    <a:lstStyle/>
                    <a:p>
                      <a:r>
                        <a:rPr lang="it-IT" dirty="0"/>
                        <a:t>Legame</a:t>
                      </a:r>
                    </a:p>
                  </a:txBody>
                  <a:tcPr/>
                </a:tc>
                <a:extLst>
                  <a:ext uri="{0D108BD9-81ED-4DB2-BD59-A6C34878D82A}">
                    <a16:rowId xmlns:a16="http://schemas.microsoft.com/office/drawing/2014/main" val="1514926259"/>
                  </a:ext>
                </a:extLst>
              </a:tr>
              <a:tr h="1203601">
                <a:tc>
                  <a:txBody>
                    <a:bodyPr/>
                    <a:lstStyle/>
                    <a:p>
                      <a:r>
                        <a:rPr lang="it-IT" dirty="0"/>
                        <a:t>Animale</a:t>
                      </a:r>
                    </a:p>
                  </a:txBody>
                  <a:tcPr/>
                </a:tc>
                <a:tc>
                  <a:txBody>
                    <a:bodyPr/>
                    <a:lstStyle/>
                    <a:p>
                      <a:r>
                        <a:rPr lang="it-IT" dirty="0"/>
                        <a:t>Nome, data di nascita, colore predominante, classe a cui appartiene, specie</a:t>
                      </a:r>
                    </a:p>
                  </a:txBody>
                  <a:tcPr/>
                </a:tc>
                <a:tc>
                  <a:txBody>
                    <a:bodyPr/>
                    <a:lstStyle/>
                    <a:p>
                      <a:endParaRPr lang="it-IT" dirty="0"/>
                    </a:p>
                  </a:txBody>
                  <a:tcPr/>
                </a:tc>
                <a:tc>
                  <a:txBody>
                    <a:bodyPr/>
                    <a:lstStyle/>
                    <a:p>
                      <a:r>
                        <a:rPr lang="it-IT" dirty="0"/>
                        <a:t>Specie, Settore</a:t>
                      </a:r>
                    </a:p>
                  </a:txBody>
                  <a:tcPr/>
                </a:tc>
                <a:extLst>
                  <a:ext uri="{0D108BD9-81ED-4DB2-BD59-A6C34878D82A}">
                    <a16:rowId xmlns:a16="http://schemas.microsoft.com/office/drawing/2014/main" val="2521479866"/>
                  </a:ext>
                </a:extLst>
              </a:tr>
              <a:tr h="375482">
                <a:tc>
                  <a:txBody>
                    <a:bodyPr/>
                    <a:lstStyle/>
                    <a:p>
                      <a:r>
                        <a:rPr lang="it-IT" dirty="0"/>
                        <a:t>Classe</a:t>
                      </a:r>
                    </a:p>
                  </a:txBody>
                  <a:tcPr/>
                </a:tc>
                <a:tc>
                  <a:txBody>
                    <a:bodyPr/>
                    <a:lstStyle/>
                    <a:p>
                      <a:r>
                        <a:rPr lang="it-IT" dirty="0"/>
                        <a:t>Mammiferi, Uccelli, Rettili, Anfibi, ecc.</a:t>
                      </a:r>
                    </a:p>
                  </a:txBody>
                  <a:tcPr/>
                </a:tc>
                <a:tc>
                  <a:txBody>
                    <a:bodyPr/>
                    <a:lstStyle/>
                    <a:p>
                      <a:endParaRPr lang="it-IT"/>
                    </a:p>
                  </a:txBody>
                  <a:tcPr/>
                </a:tc>
                <a:tc>
                  <a:txBody>
                    <a:bodyPr/>
                    <a:lstStyle/>
                    <a:p>
                      <a:r>
                        <a:rPr lang="it-IT" dirty="0"/>
                        <a:t>Specie</a:t>
                      </a:r>
                    </a:p>
                  </a:txBody>
                  <a:tcPr/>
                </a:tc>
                <a:extLst>
                  <a:ext uri="{0D108BD9-81ED-4DB2-BD59-A6C34878D82A}">
                    <a16:rowId xmlns:a16="http://schemas.microsoft.com/office/drawing/2014/main" val="406349026"/>
                  </a:ext>
                </a:extLst>
              </a:tr>
              <a:tr h="375482">
                <a:tc>
                  <a:txBody>
                    <a:bodyPr/>
                    <a:lstStyle/>
                    <a:p>
                      <a:r>
                        <a:rPr lang="it-IT" dirty="0"/>
                        <a:t>Specie</a:t>
                      </a:r>
                    </a:p>
                  </a:txBody>
                  <a:tcPr/>
                </a:tc>
                <a:tc>
                  <a:txBody>
                    <a:bodyPr/>
                    <a:lstStyle/>
                    <a:p>
                      <a:r>
                        <a:rPr lang="it-IT" dirty="0"/>
                        <a:t>Nome, descrizione, cibo preferito</a:t>
                      </a:r>
                    </a:p>
                  </a:txBody>
                  <a:tcPr/>
                </a:tc>
                <a:tc>
                  <a:txBody>
                    <a:bodyPr/>
                    <a:lstStyle/>
                    <a:p>
                      <a:endParaRPr lang="it-IT"/>
                    </a:p>
                  </a:txBody>
                  <a:tcPr/>
                </a:tc>
                <a:tc>
                  <a:txBody>
                    <a:bodyPr/>
                    <a:lstStyle/>
                    <a:p>
                      <a:r>
                        <a:rPr lang="it-IT" dirty="0"/>
                        <a:t>Animale</a:t>
                      </a:r>
                    </a:p>
                    <a:p>
                      <a:r>
                        <a:rPr lang="it-IT" dirty="0"/>
                        <a:t>Classe</a:t>
                      </a:r>
                    </a:p>
                  </a:txBody>
                  <a:tcPr/>
                </a:tc>
                <a:extLst>
                  <a:ext uri="{0D108BD9-81ED-4DB2-BD59-A6C34878D82A}">
                    <a16:rowId xmlns:a16="http://schemas.microsoft.com/office/drawing/2014/main" val="4061257125"/>
                  </a:ext>
                </a:extLst>
              </a:tr>
              <a:tr h="375482">
                <a:tc>
                  <a:txBody>
                    <a:bodyPr/>
                    <a:lstStyle/>
                    <a:p>
                      <a:r>
                        <a:rPr lang="it-IT" dirty="0"/>
                        <a:t>Settore</a:t>
                      </a:r>
                    </a:p>
                  </a:txBody>
                  <a:tcPr/>
                </a:tc>
                <a:tc>
                  <a:txBody>
                    <a:bodyPr/>
                    <a:lstStyle/>
                    <a:p>
                      <a:r>
                        <a:rPr lang="it-IT" dirty="0"/>
                        <a:t>Posizione del settore, nome</a:t>
                      </a:r>
                    </a:p>
                  </a:txBody>
                  <a:tcPr/>
                </a:tc>
                <a:tc>
                  <a:txBody>
                    <a:bodyPr/>
                    <a:lstStyle/>
                    <a:p>
                      <a:endParaRPr lang="it-IT"/>
                    </a:p>
                  </a:txBody>
                  <a:tcPr/>
                </a:tc>
                <a:tc>
                  <a:txBody>
                    <a:bodyPr/>
                    <a:lstStyle/>
                    <a:p>
                      <a:r>
                        <a:rPr lang="it-IT" dirty="0"/>
                        <a:t>Animale</a:t>
                      </a:r>
                    </a:p>
                  </a:txBody>
                  <a:tcPr/>
                </a:tc>
                <a:extLst>
                  <a:ext uri="{0D108BD9-81ED-4DB2-BD59-A6C34878D82A}">
                    <a16:rowId xmlns:a16="http://schemas.microsoft.com/office/drawing/2014/main" val="2718391946"/>
                  </a:ext>
                </a:extLst>
              </a:tr>
            </a:tbl>
          </a:graphicData>
        </a:graphic>
      </p:graphicFrame>
    </p:spTree>
    <p:extLst>
      <p:ext uri="{BB962C8B-B14F-4D97-AF65-F5344CB8AC3E}">
        <p14:creationId xmlns:p14="http://schemas.microsoft.com/office/powerpoint/2010/main" val="4280670528"/>
      </p:ext>
    </p:extLst>
  </p:cSld>
  <p:clrMapOvr>
    <a:masterClrMapping/>
  </p:clrMapOvr>
  <p:transition>
    <p:dissolve/>
    <p:sndAc>
      <p:stSnd>
        <p:snd r:embed="rId2" name="click.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16B010-4058-557C-22E2-E12F6FA72BBA}"/>
            </a:ext>
          </a:extLst>
        </p:cNvPr>
        <p:cNvGrpSpPr/>
        <p:nvPr/>
      </p:nvGrpSpPr>
      <p:grpSpPr>
        <a:xfrm>
          <a:off x="0" y="0"/>
          <a:ext cx="0" cy="0"/>
          <a:chOff x="0" y="0"/>
          <a:chExt cx="0" cy="0"/>
        </a:xfrm>
      </p:grpSpPr>
      <p:sp>
        <p:nvSpPr>
          <p:cNvPr id="19459" name="Rectangle 3">
            <a:extLst>
              <a:ext uri="{FF2B5EF4-FFF2-40B4-BE49-F238E27FC236}">
                <a16:creationId xmlns:a16="http://schemas.microsoft.com/office/drawing/2014/main" id="{DEF23433-EC68-81DC-E9DF-92F03B3B67FC}"/>
              </a:ext>
            </a:extLst>
          </p:cNvPr>
          <p:cNvSpPr>
            <a:spLocks noGrp="1" noChangeArrowheads="1"/>
          </p:cNvSpPr>
          <p:nvPr>
            <p:ph idx="1"/>
          </p:nvPr>
        </p:nvSpPr>
        <p:spPr>
          <a:xfrm>
            <a:off x="251520" y="1905000"/>
            <a:ext cx="8641655" cy="4332288"/>
          </a:xfrm>
        </p:spPr>
        <p:txBody>
          <a:bodyPr/>
          <a:lstStyle/>
          <a:p>
            <a:pPr>
              <a:lnSpc>
                <a:spcPct val="90000"/>
              </a:lnSpc>
            </a:pPr>
            <a:r>
              <a:rPr lang="it-IT" sz="3200" b="0" i="0" dirty="0">
                <a:solidFill>
                  <a:srgbClr val="000000"/>
                </a:solidFill>
                <a:effectLst/>
              </a:rPr>
              <a:t>Dal testo possiamo individuare le seguenti </a:t>
            </a:r>
            <a:r>
              <a:rPr lang="it-IT" sz="3200" b="0" i="0" dirty="0">
                <a:solidFill>
                  <a:srgbClr val="FF0000"/>
                </a:solidFill>
                <a:effectLst/>
              </a:rPr>
              <a:t>entità</a:t>
            </a:r>
          </a:p>
          <a:p>
            <a:pPr marL="0" indent="0">
              <a:lnSpc>
                <a:spcPct val="90000"/>
              </a:lnSpc>
              <a:buNone/>
            </a:pPr>
            <a:r>
              <a:rPr lang="it-IT" sz="3200" b="0" i="0" dirty="0">
                <a:solidFill>
                  <a:srgbClr val="FF0000"/>
                </a:solidFill>
                <a:effectLst/>
              </a:rPr>
              <a:t>	</a:t>
            </a:r>
            <a:r>
              <a:rPr lang="it-IT" sz="3200" b="0" i="0" dirty="0">
                <a:effectLst/>
              </a:rPr>
              <a:t>- Animale</a:t>
            </a:r>
          </a:p>
          <a:p>
            <a:pPr marL="0" indent="0">
              <a:lnSpc>
                <a:spcPct val="90000"/>
              </a:lnSpc>
              <a:buNone/>
            </a:pPr>
            <a:r>
              <a:rPr lang="it-IT" sz="3200" dirty="0"/>
              <a:t>	- Classe</a:t>
            </a:r>
          </a:p>
          <a:p>
            <a:pPr marL="0" indent="0">
              <a:lnSpc>
                <a:spcPct val="90000"/>
              </a:lnSpc>
              <a:buNone/>
            </a:pPr>
            <a:r>
              <a:rPr lang="it-IT" sz="3200" b="0" i="0" dirty="0">
                <a:effectLst/>
              </a:rPr>
              <a:t>	- </a:t>
            </a:r>
            <a:r>
              <a:rPr lang="it-IT" sz="3200" dirty="0"/>
              <a:t>Specie</a:t>
            </a:r>
          </a:p>
          <a:p>
            <a:pPr marL="0" indent="0">
              <a:lnSpc>
                <a:spcPct val="90000"/>
              </a:lnSpc>
              <a:buNone/>
            </a:pPr>
            <a:r>
              <a:rPr lang="it-IT" sz="3200" b="0" i="0" dirty="0">
                <a:effectLst/>
              </a:rPr>
              <a:t>	- Settore</a:t>
            </a:r>
            <a:br>
              <a:rPr lang="it-IT" sz="3200" b="0" i="0" dirty="0">
                <a:effectLst/>
              </a:rPr>
            </a:br>
            <a:endParaRPr lang="it-IT" sz="3200" b="0" i="0" dirty="0">
              <a:effectLst/>
            </a:endParaRPr>
          </a:p>
          <a:p>
            <a:pPr marL="0" indent="0">
              <a:lnSpc>
                <a:spcPct val="90000"/>
              </a:lnSpc>
              <a:buNone/>
            </a:pPr>
            <a:br>
              <a:rPr lang="it-IT" sz="1400" dirty="0"/>
            </a:br>
            <a:br>
              <a:rPr lang="it-IT" sz="1500" dirty="0"/>
            </a:br>
            <a:br>
              <a:rPr lang="it-IT" sz="1500" dirty="0"/>
            </a:br>
            <a:endParaRPr lang="it-IT" altLang="it-IT" dirty="0"/>
          </a:p>
        </p:txBody>
      </p:sp>
      <p:sp>
        <p:nvSpPr>
          <p:cNvPr id="5" name="Rectangle 2">
            <a:extLst>
              <a:ext uri="{FF2B5EF4-FFF2-40B4-BE49-F238E27FC236}">
                <a16:creationId xmlns:a16="http://schemas.microsoft.com/office/drawing/2014/main" id="{410742E1-8CA7-0361-D068-DFEB45143867}"/>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spTree>
    <p:extLst>
      <p:ext uri="{BB962C8B-B14F-4D97-AF65-F5344CB8AC3E}">
        <p14:creationId xmlns:p14="http://schemas.microsoft.com/office/powerpoint/2010/main" val="119185702"/>
      </p:ext>
    </p:extLst>
  </p:cSld>
  <p:clrMapOvr>
    <a:masterClrMapping/>
  </p:clrMapOvr>
  <p:transition>
    <p:dissolve/>
    <p:sndAc>
      <p:stSnd>
        <p:snd r:embed="rId2" name="click.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A7ADF1-6446-7A20-187F-23A67604E786}"/>
            </a:ext>
          </a:extLst>
        </p:cNvPr>
        <p:cNvGrpSpPr/>
        <p:nvPr/>
      </p:nvGrpSpPr>
      <p:grpSpPr>
        <a:xfrm>
          <a:off x="0" y="0"/>
          <a:ext cx="0" cy="0"/>
          <a:chOff x="0" y="0"/>
          <a:chExt cx="0" cy="0"/>
        </a:xfrm>
      </p:grpSpPr>
      <p:sp>
        <p:nvSpPr>
          <p:cNvPr id="19459" name="Rectangle 3">
            <a:extLst>
              <a:ext uri="{FF2B5EF4-FFF2-40B4-BE49-F238E27FC236}">
                <a16:creationId xmlns:a16="http://schemas.microsoft.com/office/drawing/2014/main" id="{D7730FED-B149-D7BC-D98B-9352ACCDE2F0}"/>
              </a:ext>
            </a:extLst>
          </p:cNvPr>
          <p:cNvSpPr>
            <a:spLocks noGrp="1" noChangeArrowheads="1"/>
          </p:cNvSpPr>
          <p:nvPr>
            <p:ph idx="1"/>
          </p:nvPr>
        </p:nvSpPr>
        <p:spPr>
          <a:xfrm>
            <a:off x="179388" y="1905000"/>
            <a:ext cx="8713787" cy="4332288"/>
          </a:xfrm>
        </p:spPr>
        <p:txBody>
          <a:bodyPr/>
          <a:lstStyle/>
          <a:p>
            <a:pPr>
              <a:lnSpc>
                <a:spcPct val="90000"/>
              </a:lnSpc>
            </a:pPr>
            <a:r>
              <a:rPr lang="it-IT" sz="2800" b="1" i="0" dirty="0">
                <a:solidFill>
                  <a:srgbClr val="CC0000"/>
                </a:solidFill>
                <a:effectLst/>
              </a:rPr>
              <a:t>L</a:t>
            </a:r>
            <a:r>
              <a:rPr lang="it-IT" sz="2800" b="0" i="0" dirty="0">
                <a:solidFill>
                  <a:srgbClr val="D81E00"/>
                </a:solidFill>
                <a:effectLst/>
              </a:rPr>
              <a:t>’</a:t>
            </a:r>
            <a:r>
              <a:rPr lang="it-IT" sz="2800" b="1" i="0" dirty="0">
                <a:solidFill>
                  <a:srgbClr val="CC0000"/>
                </a:solidFill>
                <a:effectLst/>
              </a:rPr>
              <a:t>entità</a:t>
            </a:r>
            <a:r>
              <a:rPr lang="it-IT" sz="2800" dirty="0">
                <a:solidFill>
                  <a:srgbClr val="CC0000"/>
                </a:solidFill>
              </a:rPr>
              <a:t> </a:t>
            </a:r>
            <a:r>
              <a:rPr lang="it-IT" sz="2800" dirty="0"/>
              <a:t>Animale</a:t>
            </a:r>
          </a:p>
          <a:p>
            <a:pPr>
              <a:lnSpc>
                <a:spcPct val="90000"/>
              </a:lnSpc>
            </a:pPr>
            <a:r>
              <a:rPr lang="it-IT" sz="2800" b="1" i="0" dirty="0">
                <a:solidFill>
                  <a:srgbClr val="CC0000"/>
                </a:solidFill>
                <a:effectLst/>
              </a:rPr>
              <a:t>Attributi:</a:t>
            </a:r>
          </a:p>
          <a:p>
            <a:pPr marL="0" indent="0">
              <a:lnSpc>
                <a:spcPct val="90000"/>
              </a:lnSpc>
              <a:buNone/>
            </a:pPr>
            <a:r>
              <a:rPr lang="it-IT" sz="2800" b="1" i="0" dirty="0">
                <a:solidFill>
                  <a:srgbClr val="CC0000"/>
                </a:solidFill>
                <a:effectLst/>
              </a:rPr>
              <a:t>	</a:t>
            </a:r>
            <a:r>
              <a:rPr lang="it-IT" sz="2800" b="1" i="0" dirty="0">
                <a:effectLst/>
              </a:rPr>
              <a:t>- </a:t>
            </a:r>
            <a:r>
              <a:rPr lang="it-IT" sz="2800" b="1" i="0" dirty="0" err="1">
                <a:effectLst/>
              </a:rPr>
              <a:t>ID_Animale</a:t>
            </a:r>
            <a:endParaRPr lang="it-IT" sz="2800" b="1" i="0" dirty="0">
              <a:effectLst/>
            </a:endParaRPr>
          </a:p>
          <a:p>
            <a:pPr marL="0" indent="0">
              <a:lnSpc>
                <a:spcPct val="90000"/>
              </a:lnSpc>
              <a:buNone/>
            </a:pPr>
            <a:r>
              <a:rPr lang="it-IT" sz="2800" b="1" dirty="0"/>
              <a:t>	</a:t>
            </a:r>
            <a:r>
              <a:rPr lang="it-IT" sz="2800" b="1" i="0" dirty="0">
                <a:effectLst/>
              </a:rPr>
              <a:t>-</a:t>
            </a:r>
            <a:r>
              <a:rPr lang="it-IT" sz="2800" b="1" i="0" dirty="0">
                <a:solidFill>
                  <a:srgbClr val="CC0000"/>
                </a:solidFill>
                <a:effectLst/>
              </a:rPr>
              <a:t> </a:t>
            </a:r>
            <a:r>
              <a:rPr lang="it-IT" sz="2800" b="1" i="0" dirty="0">
                <a:effectLst/>
              </a:rPr>
              <a:t>Nome</a:t>
            </a:r>
          </a:p>
          <a:p>
            <a:pPr marL="0" indent="0">
              <a:lnSpc>
                <a:spcPct val="90000"/>
              </a:lnSpc>
              <a:buNone/>
            </a:pPr>
            <a:r>
              <a:rPr lang="it-IT" sz="2800" b="1" dirty="0"/>
              <a:t>	- Data di nascita</a:t>
            </a:r>
          </a:p>
          <a:p>
            <a:pPr marL="0" indent="0">
              <a:lnSpc>
                <a:spcPct val="90000"/>
              </a:lnSpc>
              <a:buNone/>
            </a:pPr>
            <a:r>
              <a:rPr lang="it-IT" sz="2800" b="1" i="0" dirty="0">
                <a:effectLst/>
              </a:rPr>
              <a:t>	- Colore</a:t>
            </a:r>
          </a:p>
        </p:txBody>
      </p:sp>
      <p:sp>
        <p:nvSpPr>
          <p:cNvPr id="5" name="Rectangle 2">
            <a:extLst>
              <a:ext uri="{FF2B5EF4-FFF2-40B4-BE49-F238E27FC236}">
                <a16:creationId xmlns:a16="http://schemas.microsoft.com/office/drawing/2014/main" id="{C904BB39-392F-BEB4-8093-917A74BB0EEE}"/>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pic>
        <p:nvPicPr>
          <p:cNvPr id="4" name="Immagine 3">
            <a:extLst>
              <a:ext uri="{FF2B5EF4-FFF2-40B4-BE49-F238E27FC236}">
                <a16:creationId xmlns:a16="http://schemas.microsoft.com/office/drawing/2014/main" id="{E030A69B-65CD-597C-EA34-4D50F885BB2A}"/>
              </a:ext>
            </a:extLst>
          </p:cNvPr>
          <p:cNvPicPr>
            <a:picLocks noChangeAspect="1"/>
          </p:cNvPicPr>
          <p:nvPr/>
        </p:nvPicPr>
        <p:blipFill>
          <a:blip r:embed="rId3"/>
          <a:stretch>
            <a:fillRect/>
          </a:stretch>
        </p:blipFill>
        <p:spPr>
          <a:xfrm>
            <a:off x="4206556" y="2852936"/>
            <a:ext cx="4684685" cy="2304256"/>
          </a:xfrm>
          <a:prstGeom prst="rect">
            <a:avLst/>
          </a:prstGeom>
        </p:spPr>
      </p:pic>
    </p:spTree>
    <p:extLst>
      <p:ext uri="{BB962C8B-B14F-4D97-AF65-F5344CB8AC3E}">
        <p14:creationId xmlns:p14="http://schemas.microsoft.com/office/powerpoint/2010/main" val="3530506414"/>
      </p:ext>
    </p:extLst>
  </p:cSld>
  <p:clrMapOvr>
    <a:masterClrMapping/>
  </p:clrMapOvr>
  <p:transition>
    <p:dissolve/>
    <p:sndAc>
      <p:stSnd>
        <p:snd r:embed="rId2" name="click.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E00CB-6C1B-C62C-EE67-3F4E5A85F4D6}"/>
            </a:ext>
          </a:extLst>
        </p:cNvPr>
        <p:cNvGrpSpPr/>
        <p:nvPr/>
      </p:nvGrpSpPr>
      <p:grpSpPr>
        <a:xfrm>
          <a:off x="0" y="0"/>
          <a:ext cx="0" cy="0"/>
          <a:chOff x="0" y="0"/>
          <a:chExt cx="0" cy="0"/>
        </a:xfrm>
      </p:grpSpPr>
      <p:sp>
        <p:nvSpPr>
          <p:cNvPr id="19459" name="Rectangle 3">
            <a:extLst>
              <a:ext uri="{FF2B5EF4-FFF2-40B4-BE49-F238E27FC236}">
                <a16:creationId xmlns:a16="http://schemas.microsoft.com/office/drawing/2014/main" id="{D1EDB0D2-1551-8419-446F-01319BECA513}"/>
              </a:ext>
            </a:extLst>
          </p:cNvPr>
          <p:cNvSpPr>
            <a:spLocks noGrp="1" noChangeArrowheads="1"/>
          </p:cNvSpPr>
          <p:nvPr>
            <p:ph idx="1"/>
          </p:nvPr>
        </p:nvSpPr>
        <p:spPr>
          <a:xfrm>
            <a:off x="179388" y="1905000"/>
            <a:ext cx="8713787" cy="4332288"/>
          </a:xfrm>
        </p:spPr>
        <p:txBody>
          <a:bodyPr/>
          <a:lstStyle/>
          <a:p>
            <a:pPr>
              <a:lnSpc>
                <a:spcPct val="90000"/>
              </a:lnSpc>
            </a:pPr>
            <a:r>
              <a:rPr lang="it-IT" sz="2800" b="1" i="0" dirty="0">
                <a:solidFill>
                  <a:srgbClr val="CC0000"/>
                </a:solidFill>
                <a:effectLst/>
              </a:rPr>
              <a:t>L</a:t>
            </a:r>
            <a:r>
              <a:rPr lang="it-IT" sz="2800" b="0" i="0" dirty="0">
                <a:solidFill>
                  <a:srgbClr val="D81E00"/>
                </a:solidFill>
                <a:effectLst/>
              </a:rPr>
              <a:t>’</a:t>
            </a:r>
            <a:r>
              <a:rPr lang="it-IT" sz="2800" b="1" i="0" dirty="0">
                <a:solidFill>
                  <a:srgbClr val="CC0000"/>
                </a:solidFill>
                <a:effectLst/>
              </a:rPr>
              <a:t>entità </a:t>
            </a:r>
            <a:r>
              <a:rPr lang="it-IT" sz="2800" b="1" i="0" dirty="0">
                <a:effectLst/>
              </a:rPr>
              <a:t>Classe</a:t>
            </a:r>
          </a:p>
          <a:p>
            <a:pPr>
              <a:lnSpc>
                <a:spcPct val="90000"/>
              </a:lnSpc>
            </a:pPr>
            <a:r>
              <a:rPr lang="it-IT" sz="2800" b="1" dirty="0">
                <a:solidFill>
                  <a:srgbClr val="CC0000"/>
                </a:solidFill>
              </a:rPr>
              <a:t>Attributi:</a:t>
            </a:r>
          </a:p>
          <a:p>
            <a:pPr marL="0" indent="0">
              <a:lnSpc>
                <a:spcPct val="90000"/>
              </a:lnSpc>
              <a:buNone/>
            </a:pPr>
            <a:r>
              <a:rPr lang="it-IT" sz="2800" b="1" dirty="0">
                <a:solidFill>
                  <a:srgbClr val="CC0000"/>
                </a:solidFill>
              </a:rPr>
              <a:t>	</a:t>
            </a:r>
            <a:r>
              <a:rPr lang="it-IT" sz="2800" b="1" dirty="0"/>
              <a:t>- </a:t>
            </a:r>
            <a:r>
              <a:rPr lang="it-IT" sz="2800" b="1" dirty="0" err="1"/>
              <a:t>ID_Classe</a:t>
            </a:r>
            <a:endParaRPr lang="it-IT" sz="2800" b="1" dirty="0"/>
          </a:p>
          <a:p>
            <a:pPr marL="0" indent="0">
              <a:lnSpc>
                <a:spcPct val="90000"/>
              </a:lnSpc>
              <a:buNone/>
            </a:pPr>
            <a:r>
              <a:rPr lang="it-IT" sz="2800" b="1" dirty="0"/>
              <a:t>	- Nome</a:t>
            </a:r>
            <a:br>
              <a:rPr lang="it-IT" sz="2000" dirty="0"/>
            </a:br>
            <a:endParaRPr lang="it-IT" altLang="it-IT" dirty="0"/>
          </a:p>
        </p:txBody>
      </p:sp>
      <p:sp>
        <p:nvSpPr>
          <p:cNvPr id="5" name="Rectangle 2">
            <a:extLst>
              <a:ext uri="{FF2B5EF4-FFF2-40B4-BE49-F238E27FC236}">
                <a16:creationId xmlns:a16="http://schemas.microsoft.com/office/drawing/2014/main" id="{329E4B53-341B-011A-81EB-50982F8B3954}"/>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pic>
        <p:nvPicPr>
          <p:cNvPr id="4" name="Immagine 3">
            <a:extLst>
              <a:ext uri="{FF2B5EF4-FFF2-40B4-BE49-F238E27FC236}">
                <a16:creationId xmlns:a16="http://schemas.microsoft.com/office/drawing/2014/main" id="{87449802-1847-2209-450C-4417889D4D37}"/>
              </a:ext>
            </a:extLst>
          </p:cNvPr>
          <p:cNvPicPr>
            <a:picLocks noChangeAspect="1"/>
          </p:cNvPicPr>
          <p:nvPr/>
        </p:nvPicPr>
        <p:blipFill>
          <a:blip r:embed="rId3"/>
          <a:stretch>
            <a:fillRect/>
          </a:stretch>
        </p:blipFill>
        <p:spPr>
          <a:xfrm>
            <a:off x="3779912" y="2636912"/>
            <a:ext cx="4547173" cy="2232249"/>
          </a:xfrm>
          <a:prstGeom prst="rect">
            <a:avLst/>
          </a:prstGeom>
        </p:spPr>
      </p:pic>
    </p:spTree>
    <p:extLst>
      <p:ext uri="{BB962C8B-B14F-4D97-AF65-F5344CB8AC3E}">
        <p14:creationId xmlns:p14="http://schemas.microsoft.com/office/powerpoint/2010/main" val="4143332095"/>
      </p:ext>
    </p:extLst>
  </p:cSld>
  <p:clrMapOvr>
    <a:masterClrMapping/>
  </p:clrMapOvr>
  <p:transition>
    <p:dissolve/>
    <p:sndAc>
      <p:stSnd>
        <p:snd r:embed="rId2" name="click.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D4F92-E717-8238-1806-D06FCDB8CD97}"/>
            </a:ext>
          </a:extLst>
        </p:cNvPr>
        <p:cNvGrpSpPr/>
        <p:nvPr/>
      </p:nvGrpSpPr>
      <p:grpSpPr>
        <a:xfrm>
          <a:off x="0" y="0"/>
          <a:ext cx="0" cy="0"/>
          <a:chOff x="0" y="0"/>
          <a:chExt cx="0" cy="0"/>
        </a:xfrm>
      </p:grpSpPr>
      <p:sp>
        <p:nvSpPr>
          <p:cNvPr id="19459" name="Rectangle 3">
            <a:extLst>
              <a:ext uri="{FF2B5EF4-FFF2-40B4-BE49-F238E27FC236}">
                <a16:creationId xmlns:a16="http://schemas.microsoft.com/office/drawing/2014/main" id="{6A9E1B30-C2A9-9D54-684E-95A2CB07A35A}"/>
              </a:ext>
            </a:extLst>
          </p:cNvPr>
          <p:cNvSpPr>
            <a:spLocks noGrp="1" noChangeArrowheads="1"/>
          </p:cNvSpPr>
          <p:nvPr>
            <p:ph idx="1"/>
          </p:nvPr>
        </p:nvSpPr>
        <p:spPr>
          <a:xfrm>
            <a:off x="179388" y="1905000"/>
            <a:ext cx="8713787" cy="4332288"/>
          </a:xfrm>
        </p:spPr>
        <p:txBody>
          <a:bodyPr/>
          <a:lstStyle/>
          <a:p>
            <a:pPr>
              <a:lnSpc>
                <a:spcPct val="90000"/>
              </a:lnSpc>
            </a:pPr>
            <a:r>
              <a:rPr lang="it-IT" sz="2800" b="1" i="0" dirty="0">
                <a:solidFill>
                  <a:srgbClr val="CC0000"/>
                </a:solidFill>
                <a:effectLst/>
              </a:rPr>
              <a:t>L</a:t>
            </a:r>
            <a:r>
              <a:rPr lang="it-IT" sz="2800" b="0" i="0" dirty="0">
                <a:solidFill>
                  <a:srgbClr val="D81E00"/>
                </a:solidFill>
                <a:effectLst/>
              </a:rPr>
              <a:t>’</a:t>
            </a:r>
            <a:r>
              <a:rPr lang="it-IT" sz="2800" b="1" i="0" dirty="0">
                <a:solidFill>
                  <a:srgbClr val="CC0000"/>
                </a:solidFill>
                <a:effectLst/>
              </a:rPr>
              <a:t>entità</a:t>
            </a:r>
            <a:r>
              <a:rPr lang="it-IT" sz="2800" b="1" dirty="0">
                <a:solidFill>
                  <a:srgbClr val="CC0000"/>
                </a:solidFill>
              </a:rPr>
              <a:t> </a:t>
            </a:r>
            <a:r>
              <a:rPr lang="it-IT" sz="2800" b="1" dirty="0"/>
              <a:t>Specie</a:t>
            </a:r>
          </a:p>
          <a:p>
            <a:pPr>
              <a:lnSpc>
                <a:spcPct val="90000"/>
              </a:lnSpc>
            </a:pPr>
            <a:r>
              <a:rPr lang="it-IT" sz="2800" b="1" dirty="0">
                <a:solidFill>
                  <a:srgbClr val="CC0000"/>
                </a:solidFill>
              </a:rPr>
              <a:t>Attributi:</a:t>
            </a:r>
          </a:p>
          <a:p>
            <a:pPr marL="0" indent="0">
              <a:lnSpc>
                <a:spcPct val="90000"/>
              </a:lnSpc>
              <a:buNone/>
            </a:pPr>
            <a:r>
              <a:rPr lang="it-IT" sz="2800" b="1" dirty="0">
                <a:solidFill>
                  <a:srgbClr val="CC0000"/>
                </a:solidFill>
              </a:rPr>
              <a:t> </a:t>
            </a:r>
            <a:r>
              <a:rPr lang="it-IT" sz="2800" b="1" dirty="0"/>
              <a:t>	- </a:t>
            </a:r>
            <a:r>
              <a:rPr lang="it-IT" sz="2800" b="1" dirty="0" err="1"/>
              <a:t>ID_Specie</a:t>
            </a:r>
            <a:endParaRPr lang="it-IT" sz="2800" b="1" dirty="0"/>
          </a:p>
          <a:p>
            <a:pPr marL="0" indent="0">
              <a:lnSpc>
                <a:spcPct val="90000"/>
              </a:lnSpc>
              <a:buNone/>
            </a:pPr>
            <a:r>
              <a:rPr lang="it-IT" sz="2800" b="1" dirty="0"/>
              <a:t>	- Nome</a:t>
            </a:r>
          </a:p>
          <a:p>
            <a:pPr marL="0" indent="0">
              <a:lnSpc>
                <a:spcPct val="90000"/>
              </a:lnSpc>
              <a:buNone/>
            </a:pPr>
            <a:r>
              <a:rPr lang="it-IT" sz="2800" b="1" dirty="0"/>
              <a:t>	- Descrizione</a:t>
            </a:r>
          </a:p>
          <a:p>
            <a:pPr marL="0" indent="0">
              <a:lnSpc>
                <a:spcPct val="90000"/>
              </a:lnSpc>
              <a:buNone/>
            </a:pPr>
            <a:r>
              <a:rPr lang="it-IT" sz="2800" b="1" dirty="0"/>
              <a:t>	- Cibo preferito</a:t>
            </a:r>
          </a:p>
          <a:p>
            <a:pPr marL="0" indent="0">
              <a:lnSpc>
                <a:spcPct val="90000"/>
              </a:lnSpc>
              <a:buNone/>
            </a:pPr>
            <a:br>
              <a:rPr lang="it-IT" sz="2300" dirty="0"/>
            </a:br>
            <a:endParaRPr lang="it-IT" altLang="it-IT" sz="2300" dirty="0"/>
          </a:p>
        </p:txBody>
      </p:sp>
      <p:sp>
        <p:nvSpPr>
          <p:cNvPr id="5" name="Rectangle 2">
            <a:extLst>
              <a:ext uri="{FF2B5EF4-FFF2-40B4-BE49-F238E27FC236}">
                <a16:creationId xmlns:a16="http://schemas.microsoft.com/office/drawing/2014/main" id="{066BB45F-C3A5-4E22-76A6-22BBFD593959}"/>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pic>
        <p:nvPicPr>
          <p:cNvPr id="7" name="Immagine 6">
            <a:extLst>
              <a:ext uri="{FF2B5EF4-FFF2-40B4-BE49-F238E27FC236}">
                <a16:creationId xmlns:a16="http://schemas.microsoft.com/office/drawing/2014/main" id="{84434CD1-DEF2-2E2D-2A3E-3C6B91CF8054}"/>
              </a:ext>
            </a:extLst>
          </p:cNvPr>
          <p:cNvPicPr>
            <a:picLocks noChangeAspect="1"/>
          </p:cNvPicPr>
          <p:nvPr/>
        </p:nvPicPr>
        <p:blipFill rotWithShape="1">
          <a:blip r:embed="rId3"/>
          <a:srcRect l="3125" r="4701"/>
          <a:stretch/>
        </p:blipFill>
        <p:spPr>
          <a:xfrm>
            <a:off x="4139952" y="2780928"/>
            <a:ext cx="4531703" cy="2304256"/>
          </a:xfrm>
          <a:prstGeom prst="rect">
            <a:avLst/>
          </a:prstGeom>
        </p:spPr>
      </p:pic>
    </p:spTree>
    <p:extLst>
      <p:ext uri="{BB962C8B-B14F-4D97-AF65-F5344CB8AC3E}">
        <p14:creationId xmlns:p14="http://schemas.microsoft.com/office/powerpoint/2010/main" val="816987406"/>
      </p:ext>
    </p:extLst>
  </p:cSld>
  <p:clrMapOvr>
    <a:masterClrMapping/>
  </p:clrMapOvr>
  <p:transition>
    <p:dissolve/>
    <p:sndAc>
      <p:stSnd>
        <p:snd r:embed="rId2" name="click.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D4F92-E717-8238-1806-D06FCDB8CD97}"/>
            </a:ext>
          </a:extLst>
        </p:cNvPr>
        <p:cNvGrpSpPr/>
        <p:nvPr/>
      </p:nvGrpSpPr>
      <p:grpSpPr>
        <a:xfrm>
          <a:off x="0" y="0"/>
          <a:ext cx="0" cy="0"/>
          <a:chOff x="0" y="0"/>
          <a:chExt cx="0" cy="0"/>
        </a:xfrm>
      </p:grpSpPr>
      <p:sp>
        <p:nvSpPr>
          <p:cNvPr id="19459" name="Rectangle 3">
            <a:extLst>
              <a:ext uri="{FF2B5EF4-FFF2-40B4-BE49-F238E27FC236}">
                <a16:creationId xmlns:a16="http://schemas.microsoft.com/office/drawing/2014/main" id="{6A9E1B30-C2A9-9D54-684E-95A2CB07A35A}"/>
              </a:ext>
            </a:extLst>
          </p:cNvPr>
          <p:cNvSpPr>
            <a:spLocks noGrp="1" noChangeArrowheads="1"/>
          </p:cNvSpPr>
          <p:nvPr>
            <p:ph idx="1"/>
          </p:nvPr>
        </p:nvSpPr>
        <p:spPr>
          <a:xfrm>
            <a:off x="179388" y="1905000"/>
            <a:ext cx="8713787" cy="4332288"/>
          </a:xfrm>
        </p:spPr>
        <p:txBody>
          <a:bodyPr/>
          <a:lstStyle/>
          <a:p>
            <a:pPr>
              <a:lnSpc>
                <a:spcPct val="90000"/>
              </a:lnSpc>
            </a:pPr>
            <a:r>
              <a:rPr lang="it-IT" sz="2800" b="1" i="0" dirty="0">
                <a:solidFill>
                  <a:srgbClr val="CC0000"/>
                </a:solidFill>
                <a:effectLst/>
              </a:rPr>
              <a:t>L</a:t>
            </a:r>
            <a:r>
              <a:rPr lang="it-IT" sz="2800" b="0" i="0" dirty="0">
                <a:solidFill>
                  <a:srgbClr val="D81E00"/>
                </a:solidFill>
                <a:effectLst/>
              </a:rPr>
              <a:t>’</a:t>
            </a:r>
            <a:r>
              <a:rPr lang="it-IT" sz="2800" b="1" i="0" dirty="0">
                <a:solidFill>
                  <a:srgbClr val="CC0000"/>
                </a:solidFill>
                <a:effectLst/>
              </a:rPr>
              <a:t>entità</a:t>
            </a:r>
            <a:r>
              <a:rPr lang="it-IT" sz="2800" b="1" dirty="0">
                <a:solidFill>
                  <a:srgbClr val="CC0000"/>
                </a:solidFill>
              </a:rPr>
              <a:t> </a:t>
            </a:r>
            <a:r>
              <a:rPr lang="it-IT" sz="2800" b="1" dirty="0"/>
              <a:t>Settore</a:t>
            </a:r>
          </a:p>
          <a:p>
            <a:pPr>
              <a:lnSpc>
                <a:spcPct val="90000"/>
              </a:lnSpc>
            </a:pPr>
            <a:r>
              <a:rPr lang="it-IT" sz="2800" b="1" dirty="0">
                <a:solidFill>
                  <a:srgbClr val="CC0000"/>
                </a:solidFill>
              </a:rPr>
              <a:t>Attributi:</a:t>
            </a:r>
          </a:p>
          <a:p>
            <a:pPr marL="0" indent="0">
              <a:lnSpc>
                <a:spcPct val="90000"/>
              </a:lnSpc>
              <a:buNone/>
            </a:pPr>
            <a:r>
              <a:rPr lang="it-IT" sz="2800" b="1" dirty="0">
                <a:solidFill>
                  <a:srgbClr val="CC0000"/>
                </a:solidFill>
              </a:rPr>
              <a:t> </a:t>
            </a:r>
            <a:r>
              <a:rPr lang="it-IT" sz="2800" b="1" dirty="0"/>
              <a:t>	- </a:t>
            </a:r>
            <a:r>
              <a:rPr lang="it-IT" sz="2800" b="1" dirty="0" err="1"/>
              <a:t>ID_Settore</a:t>
            </a:r>
            <a:endParaRPr lang="it-IT" sz="2800" b="1" dirty="0"/>
          </a:p>
          <a:p>
            <a:pPr marL="0" indent="0">
              <a:lnSpc>
                <a:spcPct val="90000"/>
              </a:lnSpc>
              <a:buNone/>
            </a:pPr>
            <a:r>
              <a:rPr lang="it-IT" sz="2800" b="1" dirty="0"/>
              <a:t>	- Posizione</a:t>
            </a:r>
          </a:p>
          <a:p>
            <a:pPr marL="0" indent="0">
              <a:lnSpc>
                <a:spcPct val="90000"/>
              </a:lnSpc>
              <a:buNone/>
            </a:pPr>
            <a:r>
              <a:rPr lang="it-IT" sz="2800" b="1" dirty="0"/>
              <a:t>	- Nome</a:t>
            </a:r>
            <a:br>
              <a:rPr lang="it-IT" sz="2300" dirty="0"/>
            </a:br>
            <a:endParaRPr lang="it-IT" altLang="it-IT" sz="2300" dirty="0"/>
          </a:p>
        </p:txBody>
      </p:sp>
      <p:sp>
        <p:nvSpPr>
          <p:cNvPr id="5" name="Rectangle 2">
            <a:extLst>
              <a:ext uri="{FF2B5EF4-FFF2-40B4-BE49-F238E27FC236}">
                <a16:creationId xmlns:a16="http://schemas.microsoft.com/office/drawing/2014/main" id="{066BB45F-C3A5-4E22-76A6-22BBFD593959}"/>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pic>
        <p:nvPicPr>
          <p:cNvPr id="3" name="Immagine 2">
            <a:extLst>
              <a:ext uri="{FF2B5EF4-FFF2-40B4-BE49-F238E27FC236}">
                <a16:creationId xmlns:a16="http://schemas.microsoft.com/office/drawing/2014/main" id="{C673B8DE-3004-D00B-E19B-03E9EDA72527}"/>
              </a:ext>
            </a:extLst>
          </p:cNvPr>
          <p:cNvPicPr>
            <a:picLocks noChangeAspect="1"/>
          </p:cNvPicPr>
          <p:nvPr/>
        </p:nvPicPr>
        <p:blipFill>
          <a:blip r:embed="rId3"/>
          <a:stretch>
            <a:fillRect/>
          </a:stretch>
        </p:blipFill>
        <p:spPr>
          <a:xfrm>
            <a:off x="4139952" y="2564904"/>
            <a:ext cx="4352849" cy="2406005"/>
          </a:xfrm>
          <a:prstGeom prst="rect">
            <a:avLst/>
          </a:prstGeom>
        </p:spPr>
      </p:pic>
    </p:spTree>
    <p:extLst>
      <p:ext uri="{BB962C8B-B14F-4D97-AF65-F5344CB8AC3E}">
        <p14:creationId xmlns:p14="http://schemas.microsoft.com/office/powerpoint/2010/main" val="1941152007"/>
      </p:ext>
    </p:extLst>
  </p:cSld>
  <p:clrMapOvr>
    <a:masterClrMapping/>
  </p:clrMapOvr>
  <p:transition>
    <p:dissolve/>
    <p:sndAc>
      <p:stSnd>
        <p:snd r:embed="rId2" name="click.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52D64-6D49-8758-B3E9-A7B1209D5868}"/>
            </a:ext>
          </a:extLst>
        </p:cNvPr>
        <p:cNvGrpSpPr/>
        <p:nvPr/>
      </p:nvGrpSpPr>
      <p:grpSpPr>
        <a:xfrm>
          <a:off x="0" y="0"/>
          <a:ext cx="0" cy="0"/>
          <a:chOff x="0" y="0"/>
          <a:chExt cx="0" cy="0"/>
        </a:xfrm>
      </p:grpSpPr>
      <p:sp>
        <p:nvSpPr>
          <p:cNvPr id="19459" name="Rectangle 3">
            <a:extLst>
              <a:ext uri="{FF2B5EF4-FFF2-40B4-BE49-F238E27FC236}">
                <a16:creationId xmlns:a16="http://schemas.microsoft.com/office/drawing/2014/main" id="{4939031C-A05A-22CC-ECF5-6D97269D03DD}"/>
              </a:ext>
            </a:extLst>
          </p:cNvPr>
          <p:cNvSpPr>
            <a:spLocks noGrp="1" noChangeArrowheads="1"/>
          </p:cNvSpPr>
          <p:nvPr>
            <p:ph idx="1"/>
          </p:nvPr>
        </p:nvSpPr>
        <p:spPr>
          <a:xfrm>
            <a:off x="179388" y="1905000"/>
            <a:ext cx="8713787" cy="4620344"/>
          </a:xfrm>
        </p:spPr>
        <p:txBody>
          <a:bodyPr/>
          <a:lstStyle/>
          <a:p>
            <a:pPr>
              <a:lnSpc>
                <a:spcPct val="90000"/>
              </a:lnSpc>
            </a:pPr>
            <a:r>
              <a:rPr lang="it-IT" sz="3200" b="1" i="0" dirty="0">
                <a:solidFill>
                  <a:srgbClr val="CC0000"/>
                </a:solidFill>
                <a:effectLst/>
              </a:rPr>
              <a:t>Le relazioni</a:t>
            </a:r>
          </a:p>
          <a:p>
            <a:pPr>
              <a:lnSpc>
                <a:spcPct val="90000"/>
              </a:lnSpc>
            </a:pPr>
            <a:r>
              <a:rPr lang="it-IT" sz="3200" b="0" i="0" dirty="0">
                <a:solidFill>
                  <a:srgbClr val="000000"/>
                </a:solidFill>
                <a:effectLst/>
              </a:rPr>
              <a:t>Possiamo individuare dal testo </a:t>
            </a:r>
            <a:r>
              <a:rPr lang="it-IT" sz="3200" b="0" i="0" dirty="0">
                <a:solidFill>
                  <a:srgbClr val="000000"/>
                </a:solidFill>
                <a:effectLst/>
                <a:highlight>
                  <a:srgbClr val="FFFF00"/>
                </a:highlight>
              </a:rPr>
              <a:t>tre relazioni tra le entità</a:t>
            </a:r>
          </a:p>
          <a:p>
            <a:pPr marL="0" indent="0">
              <a:lnSpc>
                <a:spcPct val="90000"/>
              </a:lnSpc>
              <a:buNone/>
            </a:pPr>
            <a:endParaRPr lang="it-IT" sz="2600" dirty="0">
              <a:solidFill>
                <a:srgbClr val="000000"/>
              </a:solidFill>
              <a:highlight>
                <a:srgbClr val="FFFF00"/>
              </a:highlight>
            </a:endParaRPr>
          </a:p>
          <a:p>
            <a:pPr marL="0" indent="0">
              <a:lnSpc>
                <a:spcPct val="90000"/>
              </a:lnSpc>
              <a:buNone/>
            </a:pPr>
            <a:r>
              <a:rPr lang="it-IT" sz="2600" kern="100" dirty="0">
                <a:solidFill>
                  <a:srgbClr val="000000"/>
                </a:solidFill>
                <a:latin typeface="Calibri" panose="020F0502020204030204" pitchFamily="34" charset="0"/>
                <a:ea typeface="Calibri" panose="020F0502020204030204" pitchFamily="34" charset="0"/>
                <a:cs typeface="Calibri" panose="020F0502020204030204" pitchFamily="34" charset="0"/>
              </a:rPr>
              <a:t>   1. «… alla classe a cui appartengono (gli animali) </a:t>
            </a:r>
            <a:r>
              <a:rPr lang="it-IT" sz="2600" kern="100" dirty="0">
                <a:latin typeface="Calibri" panose="020F0502020204030204" pitchFamily="34" charset="0"/>
                <a:ea typeface="Calibri" panose="020F0502020204030204" pitchFamily="34" charset="0"/>
                <a:cs typeface="Calibri" panose="020F0502020204030204" pitchFamily="34" charset="0"/>
              </a:rPr>
              <a:t>…»</a:t>
            </a:r>
          </a:p>
          <a:p>
            <a:pPr marL="0" indent="0">
              <a:lnSpc>
                <a:spcPct val="90000"/>
              </a:lnSpc>
              <a:buNone/>
            </a:pPr>
            <a:endParaRPr lang="it-IT" sz="2600" kern="100" dirty="0">
              <a:latin typeface="Calibri" panose="020F0502020204030204" pitchFamily="34" charset="0"/>
              <a:ea typeface="Calibri" panose="020F0502020204030204" pitchFamily="34" charset="0"/>
              <a:cs typeface="Calibri" panose="020F0502020204030204" pitchFamily="34" charset="0"/>
            </a:endParaRPr>
          </a:p>
          <a:p>
            <a:pPr marL="0" indent="0">
              <a:lnSpc>
                <a:spcPct val="90000"/>
              </a:lnSpc>
              <a:buNone/>
            </a:pPr>
            <a:r>
              <a:rPr lang="it-IT" sz="2600" kern="100" dirty="0">
                <a:solidFill>
                  <a:srgbClr val="000000"/>
                </a:solidFill>
                <a:latin typeface="Calibri" panose="020F0502020204030204" pitchFamily="34" charset="0"/>
                <a:cs typeface="Calibri" panose="020F0502020204030204" pitchFamily="34" charset="0"/>
              </a:rPr>
              <a:t>   2. «… un animale non può appartenere a più di una specie.»</a:t>
            </a:r>
          </a:p>
          <a:p>
            <a:pPr marL="0" indent="0">
              <a:lnSpc>
                <a:spcPct val="90000"/>
              </a:lnSpc>
              <a:buNone/>
            </a:pPr>
            <a:r>
              <a:rPr lang="it-IT" sz="2600" b="0" i="0" kern="100" dirty="0">
                <a:solidFill>
                  <a:srgbClr val="000000"/>
                </a:solidFill>
                <a:effectLst/>
                <a:latin typeface="Calibri" panose="020F0502020204030204" pitchFamily="34" charset="0"/>
                <a:cs typeface="Calibri" panose="020F0502020204030204" pitchFamily="34" charset="0"/>
              </a:rPr>
              <a:t> </a:t>
            </a:r>
          </a:p>
          <a:p>
            <a:pPr marL="0" indent="0">
              <a:lnSpc>
                <a:spcPct val="90000"/>
              </a:lnSpc>
              <a:buNone/>
            </a:pPr>
            <a:r>
              <a:rPr lang="it-IT" sz="2600" kern="100" dirty="0">
                <a:solidFill>
                  <a:srgbClr val="000000"/>
                </a:solidFill>
                <a:latin typeface="Calibri" panose="020F0502020204030204" pitchFamily="34" charset="0"/>
                <a:cs typeface="Calibri" panose="020F0502020204030204" pitchFamily="34" charset="0"/>
              </a:rPr>
              <a:t>   3.  «… è importante capire in quale settore dello zoo si trova 	ciascun animale.»</a:t>
            </a:r>
            <a:br>
              <a:rPr lang="it-IT" sz="2600" b="0" i="0" dirty="0">
                <a:solidFill>
                  <a:srgbClr val="000000"/>
                </a:solidFill>
                <a:effectLst/>
              </a:rPr>
            </a:br>
            <a:br>
              <a:rPr lang="it-IT" sz="3200" dirty="0"/>
            </a:br>
            <a:br>
              <a:rPr lang="it-IT" sz="2000" dirty="0"/>
            </a:br>
            <a:endParaRPr lang="it-IT" altLang="it-IT" dirty="0"/>
          </a:p>
        </p:txBody>
      </p:sp>
      <p:sp>
        <p:nvSpPr>
          <p:cNvPr id="5" name="Rectangle 2">
            <a:extLst>
              <a:ext uri="{FF2B5EF4-FFF2-40B4-BE49-F238E27FC236}">
                <a16:creationId xmlns:a16="http://schemas.microsoft.com/office/drawing/2014/main" id="{3CEDE403-1E5B-6FA6-172F-FC979F5F388B}"/>
              </a:ext>
            </a:extLst>
          </p:cNvPr>
          <p:cNvSpPr>
            <a:spLocks noGrp="1" noChangeArrowheads="1"/>
          </p:cNvSpPr>
          <p:nvPr>
            <p:ph type="title"/>
          </p:nvPr>
        </p:nvSpPr>
        <p:spPr>
          <a:xfrm>
            <a:off x="251520" y="533400"/>
            <a:ext cx="8784976" cy="951384"/>
          </a:xfrm>
        </p:spPr>
        <p:txBody>
          <a:bodyPr/>
          <a:lstStyle/>
          <a:p>
            <a:r>
              <a:rPr lang="it-IT" b="1" dirty="0"/>
              <a:t> Un esempio completo</a:t>
            </a:r>
            <a:endParaRPr lang="it-IT" altLang="it-IT" dirty="0"/>
          </a:p>
        </p:txBody>
      </p:sp>
    </p:spTree>
    <p:extLst>
      <p:ext uri="{BB962C8B-B14F-4D97-AF65-F5344CB8AC3E}">
        <p14:creationId xmlns:p14="http://schemas.microsoft.com/office/powerpoint/2010/main" val="3749651279"/>
      </p:ext>
    </p:extLst>
  </p:cSld>
  <p:clrMapOvr>
    <a:masterClrMapping/>
  </p:clrMapOvr>
  <p:transition>
    <p:dissolve/>
    <p:sndAc>
      <p:stSnd>
        <p:snd r:embed="rId2" name="click.wav"/>
      </p:stSnd>
    </p:sndAc>
  </p:transition>
</p:sld>
</file>

<file path=ppt/theme/theme1.xml><?xml version="1.0" encoding="utf-8"?>
<a:theme xmlns:a="http://schemas.openxmlformats.org/drawingml/2006/main" name="slides">
  <a:themeElements>
    <a:clrScheme name="Studio 1">
      <a:dk1>
        <a:srgbClr val="000000"/>
      </a:dk1>
      <a:lt1>
        <a:srgbClr val="FFFFFF"/>
      </a:lt1>
      <a:dk2>
        <a:srgbClr val="336666"/>
      </a:dk2>
      <a:lt2>
        <a:srgbClr val="CCCC99"/>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fontScheme name="Studio">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54000" tIns="45720" rIns="5400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defRPr kumimoji="0" lang="it-IT" sz="2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54000" tIns="45720" rIns="5400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defRPr kumimoji="0" lang="it-IT" sz="2300" b="0" i="0" u="none" strike="noStrike" cap="none" normalizeH="0" baseline="0" smtClean="0">
            <a:ln>
              <a:noFill/>
            </a:ln>
            <a:solidFill>
              <a:schemeClr val="tx1"/>
            </a:solidFill>
            <a:effectLst/>
            <a:latin typeface="Arial" charset="0"/>
          </a:defRPr>
        </a:defPPr>
      </a:lstStyle>
    </a:lnDef>
  </a:objectDefaults>
  <a:extraClrSchemeLst>
    <a:extraClrScheme>
      <a:clrScheme name="Studio 1">
        <a:dk1>
          <a:srgbClr val="000000"/>
        </a:dk1>
        <a:lt1>
          <a:srgbClr val="FFFFFF"/>
        </a:lt1>
        <a:dk2>
          <a:srgbClr val="336666"/>
        </a:dk2>
        <a:lt2>
          <a:srgbClr val="CCCC99"/>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clrMap bg1="lt1" tx1="dk1" bg2="lt2" tx2="dk2" accent1="accent1" accent2="accent2" accent3="accent3" accent4="accent4" accent5="accent5" accent6="accent6" hlink="hlink" folHlink="folHlink"/>
    </a:extraClrScheme>
    <a:extraClrScheme>
      <a:clrScheme name="Studio 2">
        <a:dk1>
          <a:srgbClr val="000000"/>
        </a:dk1>
        <a:lt1>
          <a:srgbClr val="FFFFFF"/>
        </a:lt1>
        <a:dk2>
          <a:srgbClr val="3732A0"/>
        </a:dk2>
        <a:lt2>
          <a:srgbClr val="666699"/>
        </a:lt2>
        <a:accent1>
          <a:srgbClr val="CCCCFF"/>
        </a:accent1>
        <a:accent2>
          <a:srgbClr val="009999"/>
        </a:accent2>
        <a:accent3>
          <a:srgbClr val="FFFFFF"/>
        </a:accent3>
        <a:accent4>
          <a:srgbClr val="000000"/>
        </a:accent4>
        <a:accent5>
          <a:srgbClr val="E2E2FF"/>
        </a:accent5>
        <a:accent6>
          <a:srgbClr val="008A8A"/>
        </a:accent6>
        <a:hlink>
          <a:srgbClr val="3366CC"/>
        </a:hlink>
        <a:folHlink>
          <a:srgbClr val="9094B8"/>
        </a:folHlink>
      </a:clrScheme>
      <a:clrMap bg1="lt1" tx1="dk1" bg2="lt2" tx2="dk2" accent1="accent1" accent2="accent2" accent3="accent3" accent4="accent4" accent5="accent5" accent6="accent6" hlink="hlink" folHlink="folHlink"/>
    </a:extraClrScheme>
    <a:extraClrScheme>
      <a:clrScheme name="Studio 3">
        <a:dk1>
          <a:srgbClr val="000000"/>
        </a:dk1>
        <a:lt1>
          <a:srgbClr val="FFFFFF"/>
        </a:lt1>
        <a:dk2>
          <a:srgbClr val="CD0505"/>
        </a:dk2>
        <a:lt2>
          <a:srgbClr val="5F5F5F"/>
        </a:lt2>
        <a:accent1>
          <a:srgbClr val="D2D5DE"/>
        </a:accent1>
        <a:accent2>
          <a:srgbClr val="D55757"/>
        </a:accent2>
        <a:accent3>
          <a:srgbClr val="FFFFFF"/>
        </a:accent3>
        <a:accent4>
          <a:srgbClr val="000000"/>
        </a:accent4>
        <a:accent5>
          <a:srgbClr val="E5E7EC"/>
        </a:accent5>
        <a:accent6>
          <a:srgbClr val="C14E4E"/>
        </a:accent6>
        <a:hlink>
          <a:srgbClr val="F42D1E"/>
        </a:hlink>
        <a:folHlink>
          <a:srgbClr val="7C849E"/>
        </a:folHlink>
      </a:clrScheme>
      <a:clrMap bg1="lt1" tx1="dk1" bg2="lt2" tx2="dk2" accent1="accent1" accent2="accent2" accent3="accent3" accent4="accent4" accent5="accent5" accent6="accent6" hlink="hlink" folHlink="folHlink"/>
    </a:extraClrScheme>
    <a:extraClrScheme>
      <a:clrScheme name="Studio 4">
        <a:dk1>
          <a:srgbClr val="000000"/>
        </a:dk1>
        <a:lt1>
          <a:srgbClr val="FFFFFF"/>
        </a:lt1>
        <a:dk2>
          <a:srgbClr val="551A07"/>
        </a:dk2>
        <a:lt2>
          <a:srgbClr val="CC3300"/>
        </a:lt2>
        <a:accent1>
          <a:srgbClr val="F4B400"/>
        </a:accent1>
        <a:accent2>
          <a:srgbClr val="993300"/>
        </a:accent2>
        <a:accent3>
          <a:srgbClr val="FFFFFF"/>
        </a:accent3>
        <a:accent4>
          <a:srgbClr val="000000"/>
        </a:accent4>
        <a:accent5>
          <a:srgbClr val="F8D6AA"/>
        </a:accent5>
        <a:accent6>
          <a:srgbClr val="8A2D00"/>
        </a:accent6>
        <a:hlink>
          <a:srgbClr val="FF3300"/>
        </a:hlink>
        <a:folHlink>
          <a:srgbClr val="666699"/>
        </a:folHlink>
      </a:clrScheme>
      <a:clrMap bg1="lt1" tx1="dk1" bg2="lt2" tx2="dk2" accent1="accent1" accent2="accent2" accent3="accent3" accent4="accent4" accent5="accent5" accent6="accent6" hlink="hlink" folHlink="folHlink"/>
    </a:extraClrScheme>
    <a:extraClrScheme>
      <a:clrScheme name="Studio 5">
        <a:dk1>
          <a:srgbClr val="000000"/>
        </a:dk1>
        <a:lt1>
          <a:srgbClr val="FFFFFF"/>
        </a:lt1>
        <a:dk2>
          <a:srgbClr val="FF0000"/>
        </a:dk2>
        <a:lt2>
          <a:srgbClr val="FFCC00"/>
        </a:lt2>
        <a:accent1>
          <a:srgbClr val="66CCFF"/>
        </a:accent1>
        <a:accent2>
          <a:srgbClr val="009900"/>
        </a:accent2>
        <a:accent3>
          <a:srgbClr val="FFFFFF"/>
        </a:accent3>
        <a:accent4>
          <a:srgbClr val="000000"/>
        </a:accent4>
        <a:accent5>
          <a:srgbClr val="B8E2FF"/>
        </a:accent5>
        <a:accent6>
          <a:srgbClr val="008A00"/>
        </a:accent6>
        <a:hlink>
          <a:srgbClr val="FF3300"/>
        </a:hlink>
        <a:folHlink>
          <a:srgbClr val="6600FF"/>
        </a:folHlink>
      </a:clrScheme>
      <a:clrMap bg1="lt1" tx1="dk1" bg2="lt2" tx2="dk2" accent1="accent1" accent2="accent2" accent3="accent3" accent4="accent4" accent5="accent5" accent6="accent6" hlink="hlink" folHlink="folHlink"/>
    </a:extraClrScheme>
    <a:extraClrScheme>
      <a:clrScheme name="Studio 6">
        <a:dk1>
          <a:srgbClr val="666633"/>
        </a:dk1>
        <a:lt1>
          <a:srgbClr val="FFFFFF"/>
        </a:lt1>
        <a:dk2>
          <a:srgbClr val="000000"/>
        </a:dk2>
        <a:lt2>
          <a:srgbClr val="CC3300"/>
        </a:lt2>
        <a:accent1>
          <a:srgbClr val="808000"/>
        </a:accent1>
        <a:accent2>
          <a:srgbClr val="FF9900"/>
        </a:accent2>
        <a:accent3>
          <a:srgbClr val="AAAAAA"/>
        </a:accent3>
        <a:accent4>
          <a:srgbClr val="DADADA"/>
        </a:accent4>
        <a:accent5>
          <a:srgbClr val="C0C0AA"/>
        </a:accent5>
        <a:accent6>
          <a:srgbClr val="E78A00"/>
        </a:accent6>
        <a:hlink>
          <a:srgbClr val="CC6600"/>
        </a:hlink>
        <a:folHlink>
          <a:srgbClr val="434B1F"/>
        </a:folHlink>
      </a:clrScheme>
      <a:clrMap bg1="dk2" tx1="lt1" bg2="dk1" tx2="lt2" accent1="accent1" accent2="accent2" accent3="accent3" accent4="accent4" accent5="accent5" accent6="accent6" hlink="hlink" folHlink="folHlink"/>
    </a:extraClrScheme>
    <a:extraClrScheme>
      <a:clrScheme name="Studio 7">
        <a:dk1>
          <a:srgbClr val="766997"/>
        </a:dk1>
        <a:lt1>
          <a:srgbClr val="FFFFFF"/>
        </a:lt1>
        <a:dk2>
          <a:srgbClr val="530901"/>
        </a:dk2>
        <a:lt2>
          <a:srgbClr val="FFFFFF"/>
        </a:lt2>
        <a:accent1>
          <a:srgbClr val="FF3300"/>
        </a:accent1>
        <a:accent2>
          <a:srgbClr val="CC6600"/>
        </a:accent2>
        <a:accent3>
          <a:srgbClr val="B3AAAA"/>
        </a:accent3>
        <a:accent4>
          <a:srgbClr val="DADADA"/>
        </a:accent4>
        <a:accent5>
          <a:srgbClr val="FFADAA"/>
        </a:accent5>
        <a:accent6>
          <a:srgbClr val="B95C00"/>
        </a:accent6>
        <a:hlink>
          <a:srgbClr val="FF9900"/>
        </a:hlink>
        <a:folHlink>
          <a:srgbClr val="993300"/>
        </a:folHlink>
      </a:clrScheme>
      <a:clrMap bg1="dk2" tx1="lt1" bg2="dk1" tx2="lt2" accent1="accent1" accent2="accent2" accent3="accent3" accent4="accent4" accent5="accent5" accent6="accent6" hlink="hlink" folHlink="folHlink"/>
    </a:extraClrScheme>
    <a:extraClrScheme>
      <a:clrScheme name="Studio 8">
        <a:dk1>
          <a:srgbClr val="666699"/>
        </a:dk1>
        <a:lt1>
          <a:srgbClr val="FFFFFF"/>
        </a:lt1>
        <a:dk2>
          <a:srgbClr val="4C004C"/>
        </a:dk2>
        <a:lt2>
          <a:srgbClr val="FFFFFF"/>
        </a:lt2>
        <a:accent1>
          <a:srgbClr val="0099CC"/>
        </a:accent1>
        <a:accent2>
          <a:srgbClr val="993366"/>
        </a:accent2>
        <a:accent3>
          <a:srgbClr val="B2AAB2"/>
        </a:accent3>
        <a:accent4>
          <a:srgbClr val="DADADA"/>
        </a:accent4>
        <a:accent5>
          <a:srgbClr val="AACAE2"/>
        </a:accent5>
        <a:accent6>
          <a:srgbClr val="8A2D5C"/>
        </a:accent6>
        <a:hlink>
          <a:srgbClr val="99CC00"/>
        </a:hlink>
        <a:folHlink>
          <a:srgbClr val="006699"/>
        </a:folHlink>
      </a:clrScheme>
      <a:clrMap bg1="dk2" tx1="lt1" bg2="dk1" tx2="lt2" accent1="accent1" accent2="accent2" accent3="accent3" accent4="accent4" accent5="accent5" accent6="accent6" hlink="hlink" folHlink="folHlink"/>
    </a:extraClrScheme>
    <a:extraClrScheme>
      <a:clrScheme name="Studio 9">
        <a:dk1>
          <a:srgbClr val="565682"/>
        </a:dk1>
        <a:lt1>
          <a:srgbClr val="FFFFFF"/>
        </a:lt1>
        <a:dk2>
          <a:srgbClr val="1E1551"/>
        </a:dk2>
        <a:lt2>
          <a:srgbClr val="CCFFFF"/>
        </a:lt2>
        <a:accent1>
          <a:srgbClr val="33CCCC"/>
        </a:accent1>
        <a:accent2>
          <a:srgbClr val="009999"/>
        </a:accent2>
        <a:accent3>
          <a:srgbClr val="ABAAB3"/>
        </a:accent3>
        <a:accent4>
          <a:srgbClr val="DADADA"/>
        </a:accent4>
        <a:accent5>
          <a:srgbClr val="ADE2E2"/>
        </a:accent5>
        <a:accent6>
          <a:srgbClr val="008A8A"/>
        </a:accent6>
        <a:hlink>
          <a:srgbClr val="FF9900"/>
        </a:hlink>
        <a:folHlink>
          <a:srgbClr val="005986"/>
        </a:folHlink>
      </a:clrScheme>
      <a:clrMap bg1="dk2" tx1="lt1" bg2="dk1" tx2="lt2" accent1="accent1" accent2="accent2" accent3="accent3" accent4="accent4" accent5="accent5" accent6="accent6" hlink="hlink" folHlink="folHlink"/>
    </a:extraClrScheme>
    <a:extraClrScheme>
      <a:clrScheme name="Studio 10">
        <a:dk1>
          <a:srgbClr val="CCCC99"/>
        </a:dk1>
        <a:lt1>
          <a:srgbClr val="FFFFFF"/>
        </a:lt1>
        <a:dk2>
          <a:srgbClr val="2E5D5C"/>
        </a:dk2>
        <a:lt2>
          <a:srgbClr val="FFFFFF"/>
        </a:lt2>
        <a:accent1>
          <a:srgbClr val="0099CC"/>
        </a:accent1>
        <a:accent2>
          <a:srgbClr val="D6E0E0"/>
        </a:accent2>
        <a:accent3>
          <a:srgbClr val="ADB6B5"/>
        </a:accent3>
        <a:accent4>
          <a:srgbClr val="DADADA"/>
        </a:accent4>
        <a:accent5>
          <a:srgbClr val="AACAE2"/>
        </a:accent5>
        <a:accent6>
          <a:srgbClr val="C2CBCB"/>
        </a:accent6>
        <a:hlink>
          <a:srgbClr val="CCCC99"/>
        </a:hlink>
        <a:folHlink>
          <a:srgbClr val="428A8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Template>
  <TotalTime>2396</TotalTime>
  <Words>449</Words>
  <Application>Microsoft Office PowerPoint</Application>
  <PresentationFormat>Presentazione su schermo (4:3)</PresentationFormat>
  <Paragraphs>84</Paragraphs>
  <Slides>13</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13</vt:i4>
      </vt:variant>
    </vt:vector>
  </HeadingPairs>
  <TitlesOfParts>
    <vt:vector size="20" baseType="lpstr">
      <vt:lpstr>Wingdings</vt:lpstr>
      <vt:lpstr>Arial Black</vt:lpstr>
      <vt:lpstr>Times New Roman</vt:lpstr>
      <vt:lpstr>Arial</vt:lpstr>
      <vt:lpstr>Arial (Corpo)</vt:lpstr>
      <vt:lpstr>Calibri</vt:lpstr>
      <vt:lpstr>slides</vt:lpstr>
      <vt:lpstr>Presentazione standard di PowerPoint</vt:lpstr>
      <vt:lpstr>Cosa è richiesto?</vt:lpstr>
      <vt:lpstr>Glossario dei termini</vt:lpstr>
      <vt:lpstr> Un esempio completo</vt:lpstr>
      <vt:lpstr> Un esempio completo</vt:lpstr>
      <vt:lpstr> Un esempio completo</vt:lpstr>
      <vt:lpstr> Un esempio completo</vt:lpstr>
      <vt:lpstr> Un esempio completo</vt:lpstr>
      <vt:lpstr> Un esempio completo</vt:lpstr>
      <vt:lpstr> Un esempio completo</vt:lpstr>
      <vt:lpstr> Un esempio completo</vt:lpstr>
      <vt:lpstr> Un esempio completo</vt:lpstr>
      <vt:lpstr>Effettuiamo il raffinamento</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MODULO1</dc:title>
  <dc:creator>.</dc:creator>
  <cp:lastModifiedBy>Martina Bua</cp:lastModifiedBy>
  <cp:revision>312</cp:revision>
  <dcterms:created xsi:type="dcterms:W3CDTF">2007-11-01T08:11:31Z</dcterms:created>
  <dcterms:modified xsi:type="dcterms:W3CDTF">2025-02-21T17:42:06Z</dcterms:modified>
</cp:coreProperties>
</file>